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26" autoAdjust="0"/>
    <p:restoredTop sz="94779" autoAdjust="0"/>
  </p:normalViewPr>
  <p:slideViewPr>
    <p:cSldViewPr>
      <p:cViewPr varScale="1">
        <p:scale>
          <a:sx n="69" d="100"/>
          <a:sy n="69" d="100"/>
        </p:scale>
        <p:origin x="11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4FD89C-8837-4FB3-9A0A-D757E7F09346}" type="doc">
      <dgm:prSet loTypeId="urn:microsoft.com/office/officeart/2005/8/layout/hList7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77E71F7-69D4-4751-9DC2-9A8351023FFB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64B6765-3239-4CC0-84A1-6FE98E338919}" type="parTrans" cxnId="{C63EF7C0-35AB-4109-8F10-48D4B0A65275}">
      <dgm:prSet/>
      <dgm:spPr/>
      <dgm:t>
        <a:bodyPr/>
        <a:lstStyle/>
        <a:p>
          <a:endParaRPr lang="zh-TW" altLang="en-US"/>
        </a:p>
      </dgm:t>
    </dgm:pt>
    <dgm:pt modelId="{2659E792-7B0A-415B-8A20-6FBE38E9FE96}" type="sibTrans" cxnId="{C63EF7C0-35AB-4109-8F10-48D4B0A65275}">
      <dgm:prSet/>
      <dgm:spPr/>
      <dgm:t>
        <a:bodyPr/>
        <a:lstStyle/>
        <a:p>
          <a:endParaRPr lang="zh-TW" altLang="en-US"/>
        </a:p>
      </dgm:t>
    </dgm:pt>
    <dgm:pt modelId="{E6B5BB76-8A4E-440F-ADF0-51F533A8E443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CAF1036A-816B-4E09-9F78-052F4544F395}" type="parTrans" cxnId="{4389F375-BEE3-44A7-A5DC-C23F68D3B7CC}">
      <dgm:prSet/>
      <dgm:spPr/>
      <dgm:t>
        <a:bodyPr/>
        <a:lstStyle/>
        <a:p>
          <a:endParaRPr lang="zh-TW" altLang="en-US"/>
        </a:p>
      </dgm:t>
    </dgm:pt>
    <dgm:pt modelId="{B6C3A5C2-BB04-4EDA-AF37-36E0DB0FDB4C}" type="sibTrans" cxnId="{4389F375-BEE3-44A7-A5DC-C23F68D3B7CC}">
      <dgm:prSet/>
      <dgm:spPr/>
      <dgm:t>
        <a:bodyPr/>
        <a:lstStyle/>
        <a:p>
          <a:endParaRPr lang="zh-TW" altLang="en-US"/>
        </a:p>
      </dgm:t>
    </dgm:pt>
    <dgm:pt modelId="{6B2C6B38-1FF3-4CD7-BD19-EA13A5E4DA86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B51806A6-2518-4B3F-91F2-F645B184042F}" type="parTrans" cxnId="{05C123E9-0BB6-4840-8142-BECF6F8935A0}">
      <dgm:prSet/>
      <dgm:spPr/>
      <dgm:t>
        <a:bodyPr/>
        <a:lstStyle/>
        <a:p>
          <a:endParaRPr lang="zh-TW" altLang="en-US"/>
        </a:p>
      </dgm:t>
    </dgm:pt>
    <dgm:pt modelId="{D8A34043-B58C-4CD7-B2B4-D8B3A125B281}" type="sibTrans" cxnId="{05C123E9-0BB6-4840-8142-BECF6F8935A0}">
      <dgm:prSet/>
      <dgm:spPr/>
      <dgm:t>
        <a:bodyPr/>
        <a:lstStyle/>
        <a:p>
          <a:endParaRPr lang="zh-TW" altLang="en-US"/>
        </a:p>
      </dgm:t>
    </dgm:pt>
    <dgm:pt modelId="{34303703-EC30-4E26-8A77-A6EDF89194E3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4282E7D0-2A5B-4F6C-9A52-C4A5BDB10737}" type="parTrans" cxnId="{414B4585-0415-4273-8970-CB76510DD7FD}">
      <dgm:prSet/>
      <dgm:spPr/>
      <dgm:t>
        <a:bodyPr/>
        <a:lstStyle/>
        <a:p>
          <a:endParaRPr lang="zh-TW" altLang="en-US"/>
        </a:p>
      </dgm:t>
    </dgm:pt>
    <dgm:pt modelId="{AF7B88DB-5579-4482-BF97-AE1C84F0B71F}" type="sibTrans" cxnId="{414B4585-0415-4273-8970-CB76510DD7FD}">
      <dgm:prSet/>
      <dgm:spPr/>
      <dgm:t>
        <a:bodyPr/>
        <a:lstStyle/>
        <a:p>
          <a:endParaRPr lang="zh-TW" altLang="en-US"/>
        </a:p>
      </dgm:t>
    </dgm:pt>
    <dgm:pt modelId="{47027A2F-CDC6-4404-89A1-A229E840ED5D}" type="pres">
      <dgm:prSet presAssocID="{754FD89C-8837-4FB3-9A0A-D757E7F0934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0E994A-5DD1-41E2-BB54-540DD2B2B0E7}" type="pres">
      <dgm:prSet presAssocID="{754FD89C-8837-4FB3-9A0A-D757E7F09346}" presName="fgShape" presStyleLbl="fgShp" presStyleIdx="0" presStyleCnt="1"/>
      <dgm:spPr/>
    </dgm:pt>
    <dgm:pt modelId="{04446EB9-9D88-4C0B-8041-9A1C2E3F5869}" type="pres">
      <dgm:prSet presAssocID="{754FD89C-8837-4FB3-9A0A-D757E7F09346}" presName="linComp" presStyleCnt="0"/>
      <dgm:spPr/>
    </dgm:pt>
    <dgm:pt modelId="{156B86A5-BEC8-4B1D-A245-0E47B4B236D1}" type="pres">
      <dgm:prSet presAssocID="{377E71F7-69D4-4751-9DC2-9A8351023FFB}" presName="compNode" presStyleCnt="0"/>
      <dgm:spPr/>
    </dgm:pt>
    <dgm:pt modelId="{B7F72F50-9D92-4AD6-A93C-DCF74A04582E}" type="pres">
      <dgm:prSet presAssocID="{377E71F7-69D4-4751-9DC2-9A8351023FFB}" presName="bkgdShape" presStyleLbl="node1" presStyleIdx="0" presStyleCnt="4" custLinFactNeighborX="691" custLinFactNeighborY="632"/>
      <dgm:spPr/>
      <dgm:t>
        <a:bodyPr/>
        <a:lstStyle/>
        <a:p>
          <a:endParaRPr lang="zh-TW" altLang="en-US"/>
        </a:p>
      </dgm:t>
    </dgm:pt>
    <dgm:pt modelId="{D9D565AA-0E41-4C0B-9025-BB4594841B34}" type="pres">
      <dgm:prSet presAssocID="{377E71F7-69D4-4751-9DC2-9A8351023FF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01121A-4E2E-49A0-B3FB-EC5666EB27C4}" type="pres">
      <dgm:prSet presAssocID="{377E71F7-69D4-4751-9DC2-9A8351023FFB}" presName="invisiNode" presStyleLbl="node1" presStyleIdx="0" presStyleCnt="4"/>
      <dgm:spPr/>
    </dgm:pt>
    <dgm:pt modelId="{4735AF8C-06C7-41E2-80FD-B33D18E20A34}" type="pres">
      <dgm:prSet presAssocID="{377E71F7-69D4-4751-9DC2-9A8351023FF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0AA3107-D478-4F63-B161-F423E79E2712}" type="pres">
      <dgm:prSet presAssocID="{2659E792-7B0A-415B-8A20-6FBE38E9FE9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7204612-E7CE-433C-B907-7485AEEC2D9F}" type="pres">
      <dgm:prSet presAssocID="{E6B5BB76-8A4E-440F-ADF0-51F533A8E443}" presName="compNode" presStyleCnt="0"/>
      <dgm:spPr/>
    </dgm:pt>
    <dgm:pt modelId="{FCF0FFA5-64ED-4E4E-BEE0-8D0E2AA42E65}" type="pres">
      <dgm:prSet presAssocID="{E6B5BB76-8A4E-440F-ADF0-51F533A8E44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0220418-D23C-4440-9F60-DA3FB2CD9742}" type="pres">
      <dgm:prSet presAssocID="{E6B5BB76-8A4E-440F-ADF0-51F533A8E44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F98FE8-57C8-4F71-AB76-D6889DDB0554}" type="pres">
      <dgm:prSet presAssocID="{E6B5BB76-8A4E-440F-ADF0-51F533A8E443}" presName="invisiNode" presStyleLbl="node1" presStyleIdx="1" presStyleCnt="4"/>
      <dgm:spPr/>
    </dgm:pt>
    <dgm:pt modelId="{BCED7714-FD74-4776-A234-050D76AC174D}" type="pres">
      <dgm:prSet presAssocID="{E6B5BB76-8A4E-440F-ADF0-51F533A8E44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9C7C94C-9B78-4BE4-8EE6-012B8EA08869}" type="pres">
      <dgm:prSet presAssocID="{B6C3A5C2-BB04-4EDA-AF37-36E0DB0FDB4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A5BCE6B-B21C-42C7-8371-C696EAF4B37C}" type="pres">
      <dgm:prSet presAssocID="{6B2C6B38-1FF3-4CD7-BD19-EA13A5E4DA86}" presName="compNode" presStyleCnt="0"/>
      <dgm:spPr/>
    </dgm:pt>
    <dgm:pt modelId="{2656A878-DCC7-46E7-AC6E-D01281402037}" type="pres">
      <dgm:prSet presAssocID="{6B2C6B38-1FF3-4CD7-BD19-EA13A5E4DA8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69FC531-1220-46C1-88A8-C468A81D1E64}" type="pres">
      <dgm:prSet presAssocID="{6B2C6B38-1FF3-4CD7-BD19-EA13A5E4DA8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7C12B1-8F77-42D2-92A6-8EBFC05F3002}" type="pres">
      <dgm:prSet presAssocID="{6B2C6B38-1FF3-4CD7-BD19-EA13A5E4DA86}" presName="invisiNode" presStyleLbl="node1" presStyleIdx="2" presStyleCnt="4"/>
      <dgm:spPr/>
    </dgm:pt>
    <dgm:pt modelId="{D45F4436-4E01-4149-87A1-4F0827EBFE28}" type="pres">
      <dgm:prSet presAssocID="{6B2C6B38-1FF3-4CD7-BD19-EA13A5E4DA8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4B2F4E8-3CFC-41E1-8DAB-8DFA01C891E3}" type="pres">
      <dgm:prSet presAssocID="{D8A34043-B58C-4CD7-B2B4-D8B3A125B28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988E1E4-00DF-477D-8B5D-9047B88FC1A3}" type="pres">
      <dgm:prSet presAssocID="{34303703-EC30-4E26-8A77-A6EDF89194E3}" presName="compNode" presStyleCnt="0"/>
      <dgm:spPr/>
    </dgm:pt>
    <dgm:pt modelId="{B0BFF2C6-184C-4971-B914-F724D4084C3F}" type="pres">
      <dgm:prSet presAssocID="{34303703-EC30-4E26-8A77-A6EDF89194E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0B6A284-303D-42AA-A9DA-56C77AC41492}" type="pres">
      <dgm:prSet presAssocID="{34303703-EC30-4E26-8A77-A6EDF89194E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00E652-60A6-4E21-8AD5-B7B32386FC7E}" type="pres">
      <dgm:prSet presAssocID="{34303703-EC30-4E26-8A77-A6EDF89194E3}" presName="invisiNode" presStyleLbl="node1" presStyleIdx="3" presStyleCnt="4"/>
      <dgm:spPr/>
    </dgm:pt>
    <dgm:pt modelId="{0745E077-A0ED-4F08-A36D-F2D16F32C7EE}" type="pres">
      <dgm:prSet presAssocID="{34303703-EC30-4E26-8A77-A6EDF89194E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1D6B019-6F20-453D-9684-6B5569E72E7E}" type="presOf" srcId="{34303703-EC30-4E26-8A77-A6EDF89194E3}" destId="{B0BFF2C6-184C-4971-B914-F724D4084C3F}" srcOrd="0" destOrd="0" presId="urn:microsoft.com/office/officeart/2005/8/layout/hList7"/>
    <dgm:cxn modelId="{43E875C1-16A9-4426-AB33-8A721429F11D}" type="presOf" srcId="{6B2C6B38-1FF3-4CD7-BD19-EA13A5E4DA86}" destId="{2656A878-DCC7-46E7-AC6E-D01281402037}" srcOrd="0" destOrd="0" presId="urn:microsoft.com/office/officeart/2005/8/layout/hList7"/>
    <dgm:cxn modelId="{9805D554-FDFD-4543-A130-53217ECF4459}" type="presOf" srcId="{377E71F7-69D4-4751-9DC2-9A8351023FFB}" destId="{B7F72F50-9D92-4AD6-A93C-DCF74A04582E}" srcOrd="0" destOrd="0" presId="urn:microsoft.com/office/officeart/2005/8/layout/hList7"/>
    <dgm:cxn modelId="{9C47E744-98EA-4D04-9ADF-5352275B08E7}" type="presOf" srcId="{2659E792-7B0A-415B-8A20-6FBE38E9FE96}" destId="{50AA3107-D478-4F63-B161-F423E79E2712}" srcOrd="0" destOrd="0" presId="urn:microsoft.com/office/officeart/2005/8/layout/hList7"/>
    <dgm:cxn modelId="{6188760E-1718-42BB-BB78-B85B9832AB50}" type="presOf" srcId="{377E71F7-69D4-4751-9DC2-9A8351023FFB}" destId="{D9D565AA-0E41-4C0B-9025-BB4594841B34}" srcOrd="1" destOrd="0" presId="urn:microsoft.com/office/officeart/2005/8/layout/hList7"/>
    <dgm:cxn modelId="{85222041-422D-4FF2-B74B-61E003C636FB}" type="presOf" srcId="{6B2C6B38-1FF3-4CD7-BD19-EA13A5E4DA86}" destId="{C69FC531-1220-46C1-88A8-C468A81D1E64}" srcOrd="1" destOrd="0" presId="urn:microsoft.com/office/officeart/2005/8/layout/hList7"/>
    <dgm:cxn modelId="{CE640BD7-83DE-4282-A35E-D78126AB552E}" type="presOf" srcId="{E6B5BB76-8A4E-440F-ADF0-51F533A8E443}" destId="{FCF0FFA5-64ED-4E4E-BEE0-8D0E2AA42E65}" srcOrd="0" destOrd="0" presId="urn:microsoft.com/office/officeart/2005/8/layout/hList7"/>
    <dgm:cxn modelId="{4E6F3FC7-F8EC-4A6A-A3C8-A2D7B6817898}" type="presOf" srcId="{D8A34043-B58C-4CD7-B2B4-D8B3A125B281}" destId="{F4B2F4E8-3CFC-41E1-8DAB-8DFA01C891E3}" srcOrd="0" destOrd="0" presId="urn:microsoft.com/office/officeart/2005/8/layout/hList7"/>
    <dgm:cxn modelId="{2E7AA0E2-55E6-4530-8BEC-70FF47BA7459}" type="presOf" srcId="{754FD89C-8837-4FB3-9A0A-D757E7F09346}" destId="{47027A2F-CDC6-4404-89A1-A229E840ED5D}" srcOrd="0" destOrd="0" presId="urn:microsoft.com/office/officeart/2005/8/layout/hList7"/>
    <dgm:cxn modelId="{14F0B136-B3CF-469B-8FE9-BF90ABC40AE9}" type="presOf" srcId="{34303703-EC30-4E26-8A77-A6EDF89194E3}" destId="{30B6A284-303D-42AA-A9DA-56C77AC41492}" srcOrd="1" destOrd="0" presId="urn:microsoft.com/office/officeart/2005/8/layout/hList7"/>
    <dgm:cxn modelId="{95B1FECC-EE01-4ADF-8D86-CF1FC1D434A1}" type="presOf" srcId="{E6B5BB76-8A4E-440F-ADF0-51F533A8E443}" destId="{30220418-D23C-4440-9F60-DA3FB2CD9742}" srcOrd="1" destOrd="0" presId="urn:microsoft.com/office/officeart/2005/8/layout/hList7"/>
    <dgm:cxn modelId="{4389F375-BEE3-44A7-A5DC-C23F68D3B7CC}" srcId="{754FD89C-8837-4FB3-9A0A-D757E7F09346}" destId="{E6B5BB76-8A4E-440F-ADF0-51F533A8E443}" srcOrd="1" destOrd="0" parTransId="{CAF1036A-816B-4E09-9F78-052F4544F395}" sibTransId="{B6C3A5C2-BB04-4EDA-AF37-36E0DB0FDB4C}"/>
    <dgm:cxn modelId="{414B4585-0415-4273-8970-CB76510DD7FD}" srcId="{754FD89C-8837-4FB3-9A0A-D757E7F09346}" destId="{34303703-EC30-4E26-8A77-A6EDF89194E3}" srcOrd="3" destOrd="0" parTransId="{4282E7D0-2A5B-4F6C-9A52-C4A5BDB10737}" sibTransId="{AF7B88DB-5579-4482-BF97-AE1C84F0B71F}"/>
    <dgm:cxn modelId="{05C123E9-0BB6-4840-8142-BECF6F8935A0}" srcId="{754FD89C-8837-4FB3-9A0A-D757E7F09346}" destId="{6B2C6B38-1FF3-4CD7-BD19-EA13A5E4DA86}" srcOrd="2" destOrd="0" parTransId="{B51806A6-2518-4B3F-91F2-F645B184042F}" sibTransId="{D8A34043-B58C-4CD7-B2B4-D8B3A125B281}"/>
    <dgm:cxn modelId="{BB1C1252-D519-490E-A244-CD33C08E3953}" type="presOf" srcId="{B6C3A5C2-BB04-4EDA-AF37-36E0DB0FDB4C}" destId="{C9C7C94C-9B78-4BE4-8EE6-012B8EA08869}" srcOrd="0" destOrd="0" presId="urn:microsoft.com/office/officeart/2005/8/layout/hList7"/>
    <dgm:cxn modelId="{C63EF7C0-35AB-4109-8F10-48D4B0A65275}" srcId="{754FD89C-8837-4FB3-9A0A-D757E7F09346}" destId="{377E71F7-69D4-4751-9DC2-9A8351023FFB}" srcOrd="0" destOrd="0" parTransId="{C64B6765-3239-4CC0-84A1-6FE98E338919}" sibTransId="{2659E792-7B0A-415B-8A20-6FBE38E9FE96}"/>
    <dgm:cxn modelId="{162C80AB-B87C-422E-B3D5-D5AC44FDAE5D}" type="presParOf" srcId="{47027A2F-CDC6-4404-89A1-A229E840ED5D}" destId="{D20E994A-5DD1-41E2-BB54-540DD2B2B0E7}" srcOrd="0" destOrd="0" presId="urn:microsoft.com/office/officeart/2005/8/layout/hList7"/>
    <dgm:cxn modelId="{66B3FF06-A215-4779-86C1-C4F737496B51}" type="presParOf" srcId="{47027A2F-CDC6-4404-89A1-A229E840ED5D}" destId="{04446EB9-9D88-4C0B-8041-9A1C2E3F5869}" srcOrd="1" destOrd="0" presId="urn:microsoft.com/office/officeart/2005/8/layout/hList7"/>
    <dgm:cxn modelId="{1E8937FA-35B6-4696-9EDD-EF0A21432508}" type="presParOf" srcId="{04446EB9-9D88-4C0B-8041-9A1C2E3F5869}" destId="{156B86A5-BEC8-4B1D-A245-0E47B4B236D1}" srcOrd="0" destOrd="0" presId="urn:microsoft.com/office/officeart/2005/8/layout/hList7"/>
    <dgm:cxn modelId="{886FC0FA-D5FD-4221-92AD-7FC550665C03}" type="presParOf" srcId="{156B86A5-BEC8-4B1D-A245-0E47B4B236D1}" destId="{B7F72F50-9D92-4AD6-A93C-DCF74A04582E}" srcOrd="0" destOrd="0" presId="urn:microsoft.com/office/officeart/2005/8/layout/hList7"/>
    <dgm:cxn modelId="{C42257F7-76F7-499D-85AF-780F6D9D8E71}" type="presParOf" srcId="{156B86A5-BEC8-4B1D-A245-0E47B4B236D1}" destId="{D9D565AA-0E41-4C0B-9025-BB4594841B34}" srcOrd="1" destOrd="0" presId="urn:microsoft.com/office/officeart/2005/8/layout/hList7"/>
    <dgm:cxn modelId="{554409AD-05B1-47BF-AA25-CB1976DB450B}" type="presParOf" srcId="{156B86A5-BEC8-4B1D-A245-0E47B4B236D1}" destId="{F701121A-4E2E-49A0-B3FB-EC5666EB27C4}" srcOrd="2" destOrd="0" presId="urn:microsoft.com/office/officeart/2005/8/layout/hList7"/>
    <dgm:cxn modelId="{B72D2AD3-F775-4F0B-A7E5-A1EA174BF39C}" type="presParOf" srcId="{156B86A5-BEC8-4B1D-A245-0E47B4B236D1}" destId="{4735AF8C-06C7-41E2-80FD-B33D18E20A34}" srcOrd="3" destOrd="0" presId="urn:microsoft.com/office/officeart/2005/8/layout/hList7"/>
    <dgm:cxn modelId="{6EEE404D-857B-4818-AD3F-15D200F5521D}" type="presParOf" srcId="{04446EB9-9D88-4C0B-8041-9A1C2E3F5869}" destId="{50AA3107-D478-4F63-B161-F423E79E2712}" srcOrd="1" destOrd="0" presId="urn:microsoft.com/office/officeart/2005/8/layout/hList7"/>
    <dgm:cxn modelId="{839D7851-9112-44F9-9027-1499ADB70B21}" type="presParOf" srcId="{04446EB9-9D88-4C0B-8041-9A1C2E3F5869}" destId="{47204612-E7CE-433C-B907-7485AEEC2D9F}" srcOrd="2" destOrd="0" presId="urn:microsoft.com/office/officeart/2005/8/layout/hList7"/>
    <dgm:cxn modelId="{2D894045-76AC-4637-95F2-06D5E586E4ED}" type="presParOf" srcId="{47204612-E7CE-433C-B907-7485AEEC2D9F}" destId="{FCF0FFA5-64ED-4E4E-BEE0-8D0E2AA42E65}" srcOrd="0" destOrd="0" presId="urn:microsoft.com/office/officeart/2005/8/layout/hList7"/>
    <dgm:cxn modelId="{23617D23-360C-4615-A8E5-4FD1F2D987ED}" type="presParOf" srcId="{47204612-E7CE-433C-B907-7485AEEC2D9F}" destId="{30220418-D23C-4440-9F60-DA3FB2CD9742}" srcOrd="1" destOrd="0" presId="urn:microsoft.com/office/officeart/2005/8/layout/hList7"/>
    <dgm:cxn modelId="{111814B0-0E70-4B70-80EB-4984C1BAD024}" type="presParOf" srcId="{47204612-E7CE-433C-B907-7485AEEC2D9F}" destId="{EEF98FE8-57C8-4F71-AB76-D6889DDB0554}" srcOrd="2" destOrd="0" presId="urn:microsoft.com/office/officeart/2005/8/layout/hList7"/>
    <dgm:cxn modelId="{81A49921-B905-471A-A04E-0C7053AF0316}" type="presParOf" srcId="{47204612-E7CE-433C-B907-7485AEEC2D9F}" destId="{BCED7714-FD74-4776-A234-050D76AC174D}" srcOrd="3" destOrd="0" presId="urn:microsoft.com/office/officeart/2005/8/layout/hList7"/>
    <dgm:cxn modelId="{E6423C4B-8D3D-452E-9040-B14E983A4497}" type="presParOf" srcId="{04446EB9-9D88-4C0B-8041-9A1C2E3F5869}" destId="{C9C7C94C-9B78-4BE4-8EE6-012B8EA08869}" srcOrd="3" destOrd="0" presId="urn:microsoft.com/office/officeart/2005/8/layout/hList7"/>
    <dgm:cxn modelId="{9BB0AEA3-CBA8-4E2C-9FBB-A34AB866DF24}" type="presParOf" srcId="{04446EB9-9D88-4C0B-8041-9A1C2E3F5869}" destId="{5A5BCE6B-B21C-42C7-8371-C696EAF4B37C}" srcOrd="4" destOrd="0" presId="urn:microsoft.com/office/officeart/2005/8/layout/hList7"/>
    <dgm:cxn modelId="{812C1A10-B21B-43E3-B464-0FF401CA7178}" type="presParOf" srcId="{5A5BCE6B-B21C-42C7-8371-C696EAF4B37C}" destId="{2656A878-DCC7-46E7-AC6E-D01281402037}" srcOrd="0" destOrd="0" presId="urn:microsoft.com/office/officeart/2005/8/layout/hList7"/>
    <dgm:cxn modelId="{09944E25-99EF-496D-A4D9-63942B5C3A6C}" type="presParOf" srcId="{5A5BCE6B-B21C-42C7-8371-C696EAF4B37C}" destId="{C69FC531-1220-46C1-88A8-C468A81D1E64}" srcOrd="1" destOrd="0" presId="urn:microsoft.com/office/officeart/2005/8/layout/hList7"/>
    <dgm:cxn modelId="{545FB0ED-E638-488C-BF35-7E7C64893229}" type="presParOf" srcId="{5A5BCE6B-B21C-42C7-8371-C696EAF4B37C}" destId="{8E7C12B1-8F77-42D2-92A6-8EBFC05F3002}" srcOrd="2" destOrd="0" presId="urn:microsoft.com/office/officeart/2005/8/layout/hList7"/>
    <dgm:cxn modelId="{A8E0F178-1C45-4987-9A2E-4EE5BF41E130}" type="presParOf" srcId="{5A5BCE6B-B21C-42C7-8371-C696EAF4B37C}" destId="{D45F4436-4E01-4149-87A1-4F0827EBFE28}" srcOrd="3" destOrd="0" presId="urn:microsoft.com/office/officeart/2005/8/layout/hList7"/>
    <dgm:cxn modelId="{9B992015-F799-4321-A019-B496AA918F3D}" type="presParOf" srcId="{04446EB9-9D88-4C0B-8041-9A1C2E3F5869}" destId="{F4B2F4E8-3CFC-41E1-8DAB-8DFA01C891E3}" srcOrd="5" destOrd="0" presId="urn:microsoft.com/office/officeart/2005/8/layout/hList7"/>
    <dgm:cxn modelId="{F96DC47F-36A7-439C-8F47-0A22E4F2D1D6}" type="presParOf" srcId="{04446EB9-9D88-4C0B-8041-9A1C2E3F5869}" destId="{B988E1E4-00DF-477D-8B5D-9047B88FC1A3}" srcOrd="6" destOrd="0" presId="urn:microsoft.com/office/officeart/2005/8/layout/hList7"/>
    <dgm:cxn modelId="{C35B6060-CD02-4147-A908-596C97D9EBDC}" type="presParOf" srcId="{B988E1E4-00DF-477D-8B5D-9047B88FC1A3}" destId="{B0BFF2C6-184C-4971-B914-F724D4084C3F}" srcOrd="0" destOrd="0" presId="urn:microsoft.com/office/officeart/2005/8/layout/hList7"/>
    <dgm:cxn modelId="{CA18F8D8-B559-4BAE-ACBA-04F7A6B01438}" type="presParOf" srcId="{B988E1E4-00DF-477D-8B5D-9047B88FC1A3}" destId="{30B6A284-303D-42AA-A9DA-56C77AC41492}" srcOrd="1" destOrd="0" presId="urn:microsoft.com/office/officeart/2005/8/layout/hList7"/>
    <dgm:cxn modelId="{1B0D3976-25C0-4A78-845C-62D32E7ED339}" type="presParOf" srcId="{B988E1E4-00DF-477D-8B5D-9047B88FC1A3}" destId="{5700E652-60A6-4E21-8AD5-B7B32386FC7E}" srcOrd="2" destOrd="0" presId="urn:microsoft.com/office/officeart/2005/8/layout/hList7"/>
    <dgm:cxn modelId="{30F99B5A-0F9B-49E2-B8A9-5D7CFB7AC48F}" type="presParOf" srcId="{B988E1E4-00DF-477D-8B5D-9047B88FC1A3}" destId="{0745E077-A0ED-4F08-A36D-F2D16F32C7E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FCE43A-A3DE-4461-AB86-14C63FD72FB6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4863F0C-6668-4614-95AF-77A12B35274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1C77AA3-A919-40E9-A10F-405750C1C9EF}" type="parTrans" cxnId="{9619A692-FFE8-46F8-975B-AB92B954AB41}">
      <dgm:prSet/>
      <dgm:spPr/>
      <dgm:t>
        <a:bodyPr/>
        <a:lstStyle/>
        <a:p>
          <a:endParaRPr lang="zh-TW" altLang="en-US"/>
        </a:p>
      </dgm:t>
    </dgm:pt>
    <dgm:pt modelId="{1BE1EA24-0992-416A-ABBF-6F3F430DC1B3}" type="sibTrans" cxnId="{9619A692-FFE8-46F8-975B-AB92B954AB41}">
      <dgm:prSet/>
      <dgm:spPr/>
      <dgm:t>
        <a:bodyPr/>
        <a:lstStyle/>
        <a:p>
          <a:endParaRPr lang="zh-TW" altLang="en-US"/>
        </a:p>
      </dgm:t>
    </dgm:pt>
    <dgm:pt modelId="{D755D46C-DAE1-4808-929D-CD9896D8C8B3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134A8DE-2518-4C40-8CA5-B00576F18EC8}" type="parTrans" cxnId="{1701D73B-C27F-483F-AAA8-A0BE519CDD0D}">
      <dgm:prSet/>
      <dgm:spPr/>
      <dgm:t>
        <a:bodyPr/>
        <a:lstStyle/>
        <a:p>
          <a:endParaRPr lang="zh-TW" altLang="en-US"/>
        </a:p>
      </dgm:t>
    </dgm:pt>
    <dgm:pt modelId="{27FBD515-D893-4686-A409-5EAA6F5BFF12}" type="sibTrans" cxnId="{1701D73B-C27F-483F-AAA8-A0BE519CDD0D}">
      <dgm:prSet/>
      <dgm:spPr/>
      <dgm:t>
        <a:bodyPr/>
        <a:lstStyle/>
        <a:p>
          <a:endParaRPr lang="zh-TW" altLang="en-US"/>
        </a:p>
      </dgm:t>
    </dgm:pt>
    <dgm:pt modelId="{DD454D19-18E5-495E-BCE6-1295A3FD13B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6EFF67E-FA1F-4878-B6A1-69CC219B3D57}" type="parTrans" cxnId="{E710DEB6-3BED-48CF-992C-33776B9A15F0}">
      <dgm:prSet/>
      <dgm:spPr/>
      <dgm:t>
        <a:bodyPr/>
        <a:lstStyle/>
        <a:p>
          <a:endParaRPr lang="zh-TW" altLang="en-US"/>
        </a:p>
      </dgm:t>
    </dgm:pt>
    <dgm:pt modelId="{2B185019-E67B-4D0F-8B4E-C67AF13713E2}" type="sibTrans" cxnId="{E710DEB6-3BED-48CF-992C-33776B9A15F0}">
      <dgm:prSet/>
      <dgm:spPr/>
      <dgm:t>
        <a:bodyPr/>
        <a:lstStyle/>
        <a:p>
          <a:endParaRPr lang="zh-TW" altLang="en-US"/>
        </a:p>
      </dgm:t>
    </dgm:pt>
    <dgm:pt modelId="{BDD47AFC-17CD-4B1A-9A11-4B702FF2C53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r>
            <a:rPr lang="en-US" dirty="0" smtClean="0"/>
            <a:t>6</a:t>
          </a:r>
          <a:endParaRPr lang="zh-TW" dirty="0"/>
        </a:p>
      </dgm:t>
    </dgm:pt>
    <dgm:pt modelId="{A98D1E9D-596B-48CB-9D5B-6C7A4D1D6474}" type="parTrans" cxnId="{C5F0490D-909B-4797-9092-4CE5EAE5D932}">
      <dgm:prSet/>
      <dgm:spPr/>
      <dgm:t>
        <a:bodyPr/>
        <a:lstStyle/>
        <a:p>
          <a:endParaRPr lang="zh-TW" altLang="en-US"/>
        </a:p>
      </dgm:t>
    </dgm:pt>
    <dgm:pt modelId="{D9018EB1-F797-4A47-B55F-C792CF8C64D5}" type="sibTrans" cxnId="{C5F0490D-909B-4797-9092-4CE5EAE5D932}">
      <dgm:prSet/>
      <dgm:spPr/>
      <dgm:t>
        <a:bodyPr/>
        <a:lstStyle/>
        <a:p>
          <a:endParaRPr lang="zh-TW" altLang="en-US"/>
        </a:p>
      </dgm:t>
    </dgm:pt>
    <dgm:pt modelId="{0485B7E8-FAD9-4287-881C-FE190BC8EB0C}" type="pres">
      <dgm:prSet presAssocID="{7CFCE43A-A3DE-4461-AB86-14C63FD72FB6}" presName="rootNode" presStyleCnt="0">
        <dgm:presLayoutVars>
          <dgm:chMax/>
          <dgm:chPref/>
          <dgm:dir/>
          <dgm:animLvl val="lvl"/>
        </dgm:presLayoutVars>
      </dgm:prSet>
      <dgm:spPr/>
    </dgm:pt>
    <dgm:pt modelId="{F7E1867E-7F87-43AB-8869-D494D98F3AFF}" type="pres">
      <dgm:prSet presAssocID="{A4863F0C-6668-4614-95AF-77A12B35274F}" presName="composite" presStyleCnt="0"/>
      <dgm:spPr/>
    </dgm:pt>
    <dgm:pt modelId="{CC840442-9A85-464C-A387-FF3AFE0D3132}" type="pres">
      <dgm:prSet presAssocID="{A4863F0C-6668-4614-95AF-77A12B35274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7019848-8415-4AE9-9B71-C0C6856F498F}" type="pres">
      <dgm:prSet presAssocID="{A4863F0C-6668-4614-95AF-77A12B35274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4637E2F-022B-460E-A6F9-E294315A56B2}" type="pres">
      <dgm:prSet presAssocID="{A4863F0C-6668-4614-95AF-77A12B35274F}" presName="ChildText" presStyleLbl="fgAcc1" presStyleIdx="0" presStyleCnt="2" custLinFactNeighborX="2935" custLinFactNeighborY="-5602">
        <dgm:presLayoutVars>
          <dgm:chMax val="0"/>
          <dgm:chPref val="0"/>
          <dgm:bulletEnabled val="1"/>
        </dgm:presLayoutVars>
      </dgm:prSet>
      <dgm:spPr/>
    </dgm:pt>
    <dgm:pt modelId="{B8250089-585F-4972-9AD3-DE1F8D60AB68}" type="pres">
      <dgm:prSet presAssocID="{1BE1EA24-0992-416A-ABBF-6F3F430DC1B3}" presName="sibTrans" presStyleCnt="0"/>
      <dgm:spPr/>
    </dgm:pt>
    <dgm:pt modelId="{92EE8965-124A-4358-9367-90BA2877CC7D}" type="pres">
      <dgm:prSet presAssocID="{DD454D19-18E5-495E-BCE6-1295A3FD13BA}" presName="composite" presStyleCnt="0"/>
      <dgm:spPr/>
    </dgm:pt>
    <dgm:pt modelId="{467FE904-1A96-41F4-94E7-21BF786736F3}" type="pres">
      <dgm:prSet presAssocID="{DD454D19-18E5-495E-BCE6-1295A3FD13B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E2597E4-ECB7-462B-A57A-562C8EAC4AE3}" type="pres">
      <dgm:prSet presAssocID="{DD454D19-18E5-495E-BCE6-1295A3FD13B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A6BCAF4-57DD-40FF-84F5-681664818A15}" type="pres">
      <dgm:prSet presAssocID="{DD454D19-18E5-495E-BCE6-1295A3FD13B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701D73B-C27F-483F-AAA8-A0BE519CDD0D}" srcId="{A4863F0C-6668-4614-95AF-77A12B35274F}" destId="{D755D46C-DAE1-4808-929D-CD9896D8C8B3}" srcOrd="0" destOrd="0" parTransId="{E134A8DE-2518-4C40-8CA5-B00576F18EC8}" sibTransId="{27FBD515-D893-4686-A409-5EAA6F5BFF12}"/>
    <dgm:cxn modelId="{6087350D-548F-414F-AD1E-61A3FEE7EA31}" type="presOf" srcId="{7CFCE43A-A3DE-4461-AB86-14C63FD72FB6}" destId="{0485B7E8-FAD9-4287-881C-FE190BC8EB0C}" srcOrd="0" destOrd="0" presId="urn:microsoft.com/office/officeart/2008/layout/TitledPictureBlocks"/>
    <dgm:cxn modelId="{524D79FC-230D-4B68-871A-3275AEFA1FD5}" type="presOf" srcId="{BDD47AFC-17CD-4B1A-9A11-4B702FF2C535}" destId="{8A6BCAF4-57DD-40FF-84F5-681664818A15}" srcOrd="0" destOrd="0" presId="urn:microsoft.com/office/officeart/2008/layout/TitledPictureBlocks"/>
    <dgm:cxn modelId="{39337B35-296D-449D-ADFC-2EFBF8D159AC}" type="presOf" srcId="{D755D46C-DAE1-4808-929D-CD9896D8C8B3}" destId="{B4637E2F-022B-460E-A6F9-E294315A56B2}" srcOrd="0" destOrd="0" presId="urn:microsoft.com/office/officeart/2008/layout/TitledPictureBlocks"/>
    <dgm:cxn modelId="{C5F0490D-909B-4797-9092-4CE5EAE5D932}" srcId="{DD454D19-18E5-495E-BCE6-1295A3FD13BA}" destId="{BDD47AFC-17CD-4B1A-9A11-4B702FF2C535}" srcOrd="0" destOrd="0" parTransId="{A98D1E9D-596B-48CB-9D5B-6C7A4D1D6474}" sibTransId="{D9018EB1-F797-4A47-B55F-C792CF8C64D5}"/>
    <dgm:cxn modelId="{E710DEB6-3BED-48CF-992C-33776B9A15F0}" srcId="{7CFCE43A-A3DE-4461-AB86-14C63FD72FB6}" destId="{DD454D19-18E5-495E-BCE6-1295A3FD13BA}" srcOrd="1" destOrd="0" parTransId="{56EFF67E-FA1F-4878-B6A1-69CC219B3D57}" sibTransId="{2B185019-E67B-4D0F-8B4E-C67AF13713E2}"/>
    <dgm:cxn modelId="{B7F78608-4C2A-4059-B25E-386E698D3D49}" type="presOf" srcId="{DD454D19-18E5-495E-BCE6-1295A3FD13BA}" destId="{467FE904-1A96-41F4-94E7-21BF786736F3}" srcOrd="0" destOrd="0" presId="urn:microsoft.com/office/officeart/2008/layout/TitledPictureBlocks"/>
    <dgm:cxn modelId="{D104D980-E79C-4383-973D-DB5252D7A9E2}" type="presOf" srcId="{A4863F0C-6668-4614-95AF-77A12B35274F}" destId="{CC840442-9A85-464C-A387-FF3AFE0D3132}" srcOrd="0" destOrd="0" presId="urn:microsoft.com/office/officeart/2008/layout/TitledPictureBlocks"/>
    <dgm:cxn modelId="{9619A692-FFE8-46F8-975B-AB92B954AB41}" srcId="{7CFCE43A-A3DE-4461-AB86-14C63FD72FB6}" destId="{A4863F0C-6668-4614-95AF-77A12B35274F}" srcOrd="0" destOrd="0" parTransId="{01C77AA3-A919-40E9-A10F-405750C1C9EF}" sibTransId="{1BE1EA24-0992-416A-ABBF-6F3F430DC1B3}"/>
    <dgm:cxn modelId="{805CF29E-A247-44FF-BDE2-BEA321BBDED7}" type="presParOf" srcId="{0485B7E8-FAD9-4287-881C-FE190BC8EB0C}" destId="{F7E1867E-7F87-43AB-8869-D494D98F3AFF}" srcOrd="0" destOrd="0" presId="urn:microsoft.com/office/officeart/2008/layout/TitledPictureBlocks"/>
    <dgm:cxn modelId="{25B11B40-B8AE-4921-8B12-41C330B93BA4}" type="presParOf" srcId="{F7E1867E-7F87-43AB-8869-D494D98F3AFF}" destId="{CC840442-9A85-464C-A387-FF3AFE0D3132}" srcOrd="0" destOrd="0" presId="urn:microsoft.com/office/officeart/2008/layout/TitledPictureBlocks"/>
    <dgm:cxn modelId="{06F86EC7-6963-47D9-B3DE-150FD4BC4B2E}" type="presParOf" srcId="{F7E1867E-7F87-43AB-8869-D494D98F3AFF}" destId="{07019848-8415-4AE9-9B71-C0C6856F498F}" srcOrd="1" destOrd="0" presId="urn:microsoft.com/office/officeart/2008/layout/TitledPictureBlocks"/>
    <dgm:cxn modelId="{1C466A4F-5627-4FE2-86DD-55D5EA9A8812}" type="presParOf" srcId="{F7E1867E-7F87-43AB-8869-D494D98F3AFF}" destId="{B4637E2F-022B-460E-A6F9-E294315A56B2}" srcOrd="2" destOrd="0" presId="urn:microsoft.com/office/officeart/2008/layout/TitledPictureBlocks"/>
    <dgm:cxn modelId="{FDA518ED-FFF2-416D-A6DF-2B5D11900F8D}" type="presParOf" srcId="{0485B7E8-FAD9-4287-881C-FE190BC8EB0C}" destId="{B8250089-585F-4972-9AD3-DE1F8D60AB68}" srcOrd="1" destOrd="0" presId="urn:microsoft.com/office/officeart/2008/layout/TitledPictureBlocks"/>
    <dgm:cxn modelId="{7663B42E-D23B-4224-8E21-229E7238FB6A}" type="presParOf" srcId="{0485B7E8-FAD9-4287-881C-FE190BC8EB0C}" destId="{92EE8965-124A-4358-9367-90BA2877CC7D}" srcOrd="2" destOrd="0" presId="urn:microsoft.com/office/officeart/2008/layout/TitledPictureBlocks"/>
    <dgm:cxn modelId="{E3908323-D2BD-462B-8007-0899EBCC6514}" type="presParOf" srcId="{92EE8965-124A-4358-9367-90BA2877CC7D}" destId="{467FE904-1A96-41F4-94E7-21BF786736F3}" srcOrd="0" destOrd="0" presId="urn:microsoft.com/office/officeart/2008/layout/TitledPictureBlocks"/>
    <dgm:cxn modelId="{BAB5D10C-AAFE-4EBB-8213-FA2DDE9B8B60}" type="presParOf" srcId="{92EE8965-124A-4358-9367-90BA2877CC7D}" destId="{2E2597E4-ECB7-462B-A57A-562C8EAC4AE3}" srcOrd="1" destOrd="0" presId="urn:microsoft.com/office/officeart/2008/layout/TitledPictureBlocks"/>
    <dgm:cxn modelId="{F1CC6EF5-6DAA-4221-9546-F0569CB8BE74}" type="presParOf" srcId="{92EE8965-124A-4358-9367-90BA2877CC7D}" destId="{8A6BCAF4-57DD-40FF-84F5-681664818A1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2B6E30-0F01-4869-93BD-6A6892F40CC7}" type="doc">
      <dgm:prSet loTypeId="urn:microsoft.com/office/officeart/2005/8/layout/radial2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A40F7B0-C43C-4B71-8B68-E7E28C777FC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F0DD5677-1AA1-4BC2-BBA1-4E596EE91B5E}" type="parTrans" cxnId="{EDB7EE32-4F10-41B4-837C-0BAFEC75AFEA}">
      <dgm:prSet/>
      <dgm:spPr/>
      <dgm:t>
        <a:bodyPr/>
        <a:lstStyle/>
        <a:p>
          <a:endParaRPr lang="zh-TW" altLang="en-US"/>
        </a:p>
      </dgm:t>
    </dgm:pt>
    <dgm:pt modelId="{EA716274-EF33-4C65-9204-8B4DBB22B1B4}" type="sibTrans" cxnId="{EDB7EE32-4F10-41B4-837C-0BAFEC75AFEA}">
      <dgm:prSet/>
      <dgm:spPr/>
      <dgm:t>
        <a:bodyPr/>
        <a:lstStyle/>
        <a:p>
          <a:endParaRPr lang="zh-TW" altLang="en-US"/>
        </a:p>
      </dgm:t>
    </dgm:pt>
    <dgm:pt modelId="{E40AA91B-84CD-4F4E-BD51-A204E4C6A7A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34E49F40-DA0D-4A10-B17C-E9BD6FE2F557}" type="parTrans" cxnId="{60019D0F-ACA2-472B-BF44-3333397FBAC0}">
      <dgm:prSet/>
      <dgm:spPr/>
      <dgm:t>
        <a:bodyPr/>
        <a:lstStyle/>
        <a:p>
          <a:endParaRPr lang="zh-TW" altLang="en-US"/>
        </a:p>
      </dgm:t>
    </dgm:pt>
    <dgm:pt modelId="{D9FABE36-7297-4CA5-8129-D97F7E9D3404}" type="sibTrans" cxnId="{60019D0F-ACA2-472B-BF44-3333397FBAC0}">
      <dgm:prSet/>
      <dgm:spPr/>
      <dgm:t>
        <a:bodyPr/>
        <a:lstStyle/>
        <a:p>
          <a:endParaRPr lang="zh-TW" altLang="en-US"/>
        </a:p>
      </dgm:t>
    </dgm:pt>
    <dgm:pt modelId="{52FE206E-4721-42BD-8662-6F78C2476C7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80F2369-0D6C-4483-9F0A-E2A6137A6DC8}" type="parTrans" cxnId="{DA8706E6-1B40-4F24-9184-7555C755B2A9}">
      <dgm:prSet/>
      <dgm:spPr/>
      <dgm:t>
        <a:bodyPr/>
        <a:lstStyle/>
        <a:p>
          <a:endParaRPr lang="zh-TW" altLang="en-US"/>
        </a:p>
      </dgm:t>
    </dgm:pt>
    <dgm:pt modelId="{EB9CAD64-AFC1-4302-ADF4-B33FD6883F41}" type="sibTrans" cxnId="{DA8706E6-1B40-4F24-9184-7555C755B2A9}">
      <dgm:prSet/>
      <dgm:spPr/>
      <dgm:t>
        <a:bodyPr/>
        <a:lstStyle/>
        <a:p>
          <a:endParaRPr lang="zh-TW" altLang="en-US"/>
        </a:p>
      </dgm:t>
    </dgm:pt>
    <dgm:pt modelId="{6737FCC3-636D-448F-80A6-5CD48D1FB16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57153723-E7C1-4745-AD71-0DE9B229507B}" type="parTrans" cxnId="{C1417EBD-9055-46B2-8C79-9C40B3DD25C8}">
      <dgm:prSet/>
      <dgm:spPr/>
      <dgm:t>
        <a:bodyPr/>
        <a:lstStyle/>
        <a:p>
          <a:endParaRPr lang="zh-TW" altLang="en-US"/>
        </a:p>
      </dgm:t>
    </dgm:pt>
    <dgm:pt modelId="{8E0E5200-764C-4F58-AC57-6A5C4788A351}" type="sibTrans" cxnId="{C1417EBD-9055-46B2-8C79-9C40B3DD25C8}">
      <dgm:prSet/>
      <dgm:spPr/>
      <dgm:t>
        <a:bodyPr/>
        <a:lstStyle/>
        <a:p>
          <a:endParaRPr lang="zh-TW" altLang="en-US"/>
        </a:p>
      </dgm:t>
    </dgm:pt>
    <dgm:pt modelId="{BF4DC492-7291-4C74-AD95-3C52118A4C2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20CA7BF-BAD4-40C1-ABBC-4F36EF3D7A06}" type="parTrans" cxnId="{8C5CCAB4-CA7F-434F-B02B-6F4296DD030C}">
      <dgm:prSet/>
      <dgm:spPr/>
      <dgm:t>
        <a:bodyPr/>
        <a:lstStyle/>
        <a:p>
          <a:endParaRPr lang="zh-TW" altLang="en-US"/>
        </a:p>
      </dgm:t>
    </dgm:pt>
    <dgm:pt modelId="{7C408A02-F3C9-4708-8B07-49851EEB3A3F}" type="sibTrans" cxnId="{8C5CCAB4-CA7F-434F-B02B-6F4296DD030C}">
      <dgm:prSet/>
      <dgm:spPr/>
      <dgm:t>
        <a:bodyPr/>
        <a:lstStyle/>
        <a:p>
          <a:endParaRPr lang="zh-TW" altLang="en-US"/>
        </a:p>
      </dgm:t>
    </dgm:pt>
    <dgm:pt modelId="{99663F26-1A85-4775-B6D0-8B299EE9EF5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99AB9A5A-521F-41A6-BA54-5926B3181AE5}" type="parTrans" cxnId="{FCF353E0-FEEC-44D3-8440-23E262A3A915}">
      <dgm:prSet/>
      <dgm:spPr/>
      <dgm:t>
        <a:bodyPr/>
        <a:lstStyle/>
        <a:p>
          <a:endParaRPr lang="zh-TW" altLang="en-US"/>
        </a:p>
      </dgm:t>
    </dgm:pt>
    <dgm:pt modelId="{5C195954-503A-4096-BE70-62F909141B7F}" type="sibTrans" cxnId="{FCF353E0-FEEC-44D3-8440-23E262A3A915}">
      <dgm:prSet/>
      <dgm:spPr/>
      <dgm:t>
        <a:bodyPr/>
        <a:lstStyle/>
        <a:p>
          <a:endParaRPr lang="zh-TW" altLang="en-US"/>
        </a:p>
      </dgm:t>
    </dgm:pt>
    <dgm:pt modelId="{DF3BB795-77D9-4BC2-86E5-1016D29CB498}" type="pres">
      <dgm:prSet presAssocID="{832B6E30-0F01-4869-93BD-6A6892F40CC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1EB38C4-1188-426C-9D66-22893A021924}" type="pres">
      <dgm:prSet presAssocID="{832B6E30-0F01-4869-93BD-6A6892F40CC7}" presName="cycle" presStyleCnt="0"/>
      <dgm:spPr/>
    </dgm:pt>
    <dgm:pt modelId="{2BFA5D5B-BA1B-4264-AA83-9BB872104B4C}" type="pres">
      <dgm:prSet presAssocID="{832B6E30-0F01-4869-93BD-6A6892F40CC7}" presName="centerShape" presStyleCnt="0"/>
      <dgm:spPr/>
    </dgm:pt>
    <dgm:pt modelId="{F2A6C354-5DA5-4879-9121-C08EA909A3E6}" type="pres">
      <dgm:prSet presAssocID="{832B6E30-0F01-4869-93BD-6A6892F40CC7}" presName="connSite" presStyleLbl="node1" presStyleIdx="0" presStyleCnt="3"/>
      <dgm:spPr/>
    </dgm:pt>
    <dgm:pt modelId="{84184D27-EB73-4575-AC74-EB18040DFCC0}" type="pres">
      <dgm:prSet presAssocID="{832B6E30-0F01-4869-93BD-6A6892F40CC7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794C79A-3535-47C2-8810-F3CA6FD78ADC}" type="pres">
      <dgm:prSet presAssocID="{F0DD5677-1AA1-4BC2-BBA1-4E596EE91B5E}" presName="Name25" presStyleLbl="parChTrans1D1" presStyleIdx="0" presStyleCnt="2"/>
      <dgm:spPr/>
    </dgm:pt>
    <dgm:pt modelId="{D0763225-9699-404B-A07B-73D84F7098F8}" type="pres">
      <dgm:prSet presAssocID="{3A40F7B0-C43C-4B71-8B68-E7E28C777FCA}" presName="node" presStyleCnt="0"/>
      <dgm:spPr/>
    </dgm:pt>
    <dgm:pt modelId="{6B0D21C3-2A9A-432E-A8CE-F7A5CE2C0192}" type="pres">
      <dgm:prSet presAssocID="{3A40F7B0-C43C-4B71-8B68-E7E28C777FC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0A2C83C-8AC1-4082-A486-B937AC07E704}" type="pres">
      <dgm:prSet presAssocID="{3A40F7B0-C43C-4B71-8B68-E7E28C777FCA}" presName="childNode" presStyleLbl="revTx" presStyleIdx="0" presStyleCnt="2">
        <dgm:presLayoutVars>
          <dgm:bulletEnabled val="1"/>
        </dgm:presLayoutVars>
      </dgm:prSet>
      <dgm:spPr/>
    </dgm:pt>
    <dgm:pt modelId="{1D08BD25-5153-482D-8CAB-54D09135A279}" type="pres">
      <dgm:prSet presAssocID="{57153723-E7C1-4745-AD71-0DE9B229507B}" presName="Name25" presStyleLbl="parChTrans1D1" presStyleIdx="1" presStyleCnt="2"/>
      <dgm:spPr/>
    </dgm:pt>
    <dgm:pt modelId="{03824372-C799-4F88-952F-52566AB60C1C}" type="pres">
      <dgm:prSet presAssocID="{6737FCC3-636D-448F-80A6-5CD48D1FB167}" presName="node" presStyleCnt="0"/>
      <dgm:spPr/>
    </dgm:pt>
    <dgm:pt modelId="{89698CB1-30F0-486B-B091-2EE30CD28BF3}" type="pres">
      <dgm:prSet presAssocID="{6737FCC3-636D-448F-80A6-5CD48D1FB167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0AA83C59-BCB5-4C6B-B642-A0B100143F49}" type="pres">
      <dgm:prSet presAssocID="{6737FCC3-636D-448F-80A6-5CD48D1FB167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BAFAC702-5E76-421F-A079-97F84EBC3C3D}" type="presOf" srcId="{3A40F7B0-C43C-4B71-8B68-E7E28C777FCA}" destId="{6B0D21C3-2A9A-432E-A8CE-F7A5CE2C0192}" srcOrd="0" destOrd="0" presId="urn:microsoft.com/office/officeart/2005/8/layout/radial2"/>
    <dgm:cxn modelId="{5AA16383-EC6C-4A5E-85BC-54CFAE88178D}" type="presOf" srcId="{99663F26-1A85-4775-B6D0-8B299EE9EF50}" destId="{0AA83C59-BCB5-4C6B-B642-A0B100143F49}" srcOrd="0" destOrd="1" presId="urn:microsoft.com/office/officeart/2005/8/layout/radial2"/>
    <dgm:cxn modelId="{E3E137F6-4F10-46F4-8193-CB44BCD51460}" type="presOf" srcId="{57153723-E7C1-4745-AD71-0DE9B229507B}" destId="{1D08BD25-5153-482D-8CAB-54D09135A279}" srcOrd="0" destOrd="0" presId="urn:microsoft.com/office/officeart/2005/8/layout/radial2"/>
    <dgm:cxn modelId="{05F34819-1199-43F0-BBDF-DF060D4D5E4B}" type="presOf" srcId="{52FE206E-4721-42BD-8662-6F78C2476C73}" destId="{B0A2C83C-8AC1-4082-A486-B937AC07E704}" srcOrd="0" destOrd="1" presId="urn:microsoft.com/office/officeart/2005/8/layout/radial2"/>
    <dgm:cxn modelId="{196B684C-A5B5-4D75-B948-7BA5E97810C3}" type="presOf" srcId="{832B6E30-0F01-4869-93BD-6A6892F40CC7}" destId="{DF3BB795-77D9-4BC2-86E5-1016D29CB498}" srcOrd="0" destOrd="0" presId="urn:microsoft.com/office/officeart/2005/8/layout/radial2"/>
    <dgm:cxn modelId="{DD50A051-2275-44C9-9B55-226FCB36F03B}" type="presOf" srcId="{E40AA91B-84CD-4F4E-BD51-A204E4C6A7AD}" destId="{B0A2C83C-8AC1-4082-A486-B937AC07E704}" srcOrd="0" destOrd="0" presId="urn:microsoft.com/office/officeart/2005/8/layout/radial2"/>
    <dgm:cxn modelId="{DA8706E6-1B40-4F24-9184-7555C755B2A9}" srcId="{3A40F7B0-C43C-4B71-8B68-E7E28C777FCA}" destId="{52FE206E-4721-42BD-8662-6F78C2476C73}" srcOrd="1" destOrd="0" parTransId="{A80F2369-0D6C-4483-9F0A-E2A6137A6DC8}" sibTransId="{EB9CAD64-AFC1-4302-ADF4-B33FD6883F41}"/>
    <dgm:cxn modelId="{F3D15CA4-2773-4909-AAEC-7023D27624DB}" type="presOf" srcId="{6737FCC3-636D-448F-80A6-5CD48D1FB167}" destId="{89698CB1-30F0-486B-B091-2EE30CD28BF3}" srcOrd="0" destOrd="0" presId="urn:microsoft.com/office/officeart/2005/8/layout/radial2"/>
    <dgm:cxn modelId="{7A7DD173-D033-48E0-A2CD-80F2DAC48CCA}" type="presOf" srcId="{F0DD5677-1AA1-4BC2-BBA1-4E596EE91B5E}" destId="{F794C79A-3535-47C2-8810-F3CA6FD78ADC}" srcOrd="0" destOrd="0" presId="urn:microsoft.com/office/officeart/2005/8/layout/radial2"/>
    <dgm:cxn modelId="{FCF353E0-FEEC-44D3-8440-23E262A3A915}" srcId="{6737FCC3-636D-448F-80A6-5CD48D1FB167}" destId="{99663F26-1A85-4775-B6D0-8B299EE9EF50}" srcOrd="1" destOrd="0" parTransId="{99AB9A5A-521F-41A6-BA54-5926B3181AE5}" sibTransId="{5C195954-503A-4096-BE70-62F909141B7F}"/>
    <dgm:cxn modelId="{EDB7EE32-4F10-41B4-837C-0BAFEC75AFEA}" srcId="{832B6E30-0F01-4869-93BD-6A6892F40CC7}" destId="{3A40F7B0-C43C-4B71-8B68-E7E28C777FCA}" srcOrd="0" destOrd="0" parTransId="{F0DD5677-1AA1-4BC2-BBA1-4E596EE91B5E}" sibTransId="{EA716274-EF33-4C65-9204-8B4DBB22B1B4}"/>
    <dgm:cxn modelId="{8C5CCAB4-CA7F-434F-B02B-6F4296DD030C}" srcId="{6737FCC3-636D-448F-80A6-5CD48D1FB167}" destId="{BF4DC492-7291-4C74-AD95-3C52118A4C21}" srcOrd="0" destOrd="0" parTransId="{620CA7BF-BAD4-40C1-ABBC-4F36EF3D7A06}" sibTransId="{7C408A02-F3C9-4708-8B07-49851EEB3A3F}"/>
    <dgm:cxn modelId="{9E99E4A1-7177-4E30-BF69-DA3955994A0D}" type="presOf" srcId="{BF4DC492-7291-4C74-AD95-3C52118A4C21}" destId="{0AA83C59-BCB5-4C6B-B642-A0B100143F49}" srcOrd="0" destOrd="0" presId="urn:microsoft.com/office/officeart/2005/8/layout/radial2"/>
    <dgm:cxn modelId="{C1417EBD-9055-46B2-8C79-9C40B3DD25C8}" srcId="{832B6E30-0F01-4869-93BD-6A6892F40CC7}" destId="{6737FCC3-636D-448F-80A6-5CD48D1FB167}" srcOrd="1" destOrd="0" parTransId="{57153723-E7C1-4745-AD71-0DE9B229507B}" sibTransId="{8E0E5200-764C-4F58-AC57-6A5C4788A351}"/>
    <dgm:cxn modelId="{60019D0F-ACA2-472B-BF44-3333397FBAC0}" srcId="{3A40F7B0-C43C-4B71-8B68-E7E28C777FCA}" destId="{E40AA91B-84CD-4F4E-BD51-A204E4C6A7AD}" srcOrd="0" destOrd="0" parTransId="{34E49F40-DA0D-4A10-B17C-E9BD6FE2F557}" sibTransId="{D9FABE36-7297-4CA5-8129-D97F7E9D3404}"/>
    <dgm:cxn modelId="{3AB679B2-7101-47B3-8891-22EA4B623ACD}" type="presParOf" srcId="{DF3BB795-77D9-4BC2-86E5-1016D29CB498}" destId="{E1EB38C4-1188-426C-9D66-22893A021924}" srcOrd="0" destOrd="0" presId="urn:microsoft.com/office/officeart/2005/8/layout/radial2"/>
    <dgm:cxn modelId="{2B9A3607-6FDB-4DEE-9C61-9408AB3C50F4}" type="presParOf" srcId="{E1EB38C4-1188-426C-9D66-22893A021924}" destId="{2BFA5D5B-BA1B-4264-AA83-9BB872104B4C}" srcOrd="0" destOrd="0" presId="urn:microsoft.com/office/officeart/2005/8/layout/radial2"/>
    <dgm:cxn modelId="{E45E1526-3B97-4948-BC9F-98AEA39396D8}" type="presParOf" srcId="{2BFA5D5B-BA1B-4264-AA83-9BB872104B4C}" destId="{F2A6C354-5DA5-4879-9121-C08EA909A3E6}" srcOrd="0" destOrd="0" presId="urn:microsoft.com/office/officeart/2005/8/layout/radial2"/>
    <dgm:cxn modelId="{FE0344DC-CA63-4BCC-8452-046A4C64624D}" type="presParOf" srcId="{2BFA5D5B-BA1B-4264-AA83-9BB872104B4C}" destId="{84184D27-EB73-4575-AC74-EB18040DFCC0}" srcOrd="1" destOrd="0" presId="urn:microsoft.com/office/officeart/2005/8/layout/radial2"/>
    <dgm:cxn modelId="{24C0B150-A4F4-4247-BD0C-1CBAB5F0ED50}" type="presParOf" srcId="{E1EB38C4-1188-426C-9D66-22893A021924}" destId="{F794C79A-3535-47C2-8810-F3CA6FD78ADC}" srcOrd="1" destOrd="0" presId="urn:microsoft.com/office/officeart/2005/8/layout/radial2"/>
    <dgm:cxn modelId="{1B3E2A0B-B63A-4C2D-9C9B-4093B3C2AE9C}" type="presParOf" srcId="{E1EB38C4-1188-426C-9D66-22893A021924}" destId="{D0763225-9699-404B-A07B-73D84F7098F8}" srcOrd="2" destOrd="0" presId="urn:microsoft.com/office/officeart/2005/8/layout/radial2"/>
    <dgm:cxn modelId="{3FCBAE28-824B-47E7-AE8E-A4EF7DA02092}" type="presParOf" srcId="{D0763225-9699-404B-A07B-73D84F7098F8}" destId="{6B0D21C3-2A9A-432E-A8CE-F7A5CE2C0192}" srcOrd="0" destOrd="0" presId="urn:microsoft.com/office/officeart/2005/8/layout/radial2"/>
    <dgm:cxn modelId="{EE4812AC-ECF8-4BBB-B398-390A62E75488}" type="presParOf" srcId="{D0763225-9699-404B-A07B-73D84F7098F8}" destId="{B0A2C83C-8AC1-4082-A486-B937AC07E704}" srcOrd="1" destOrd="0" presId="urn:microsoft.com/office/officeart/2005/8/layout/radial2"/>
    <dgm:cxn modelId="{D43ADA41-2F0C-4CE4-B70F-A08CB2B179D2}" type="presParOf" srcId="{E1EB38C4-1188-426C-9D66-22893A021924}" destId="{1D08BD25-5153-482D-8CAB-54D09135A279}" srcOrd="3" destOrd="0" presId="urn:microsoft.com/office/officeart/2005/8/layout/radial2"/>
    <dgm:cxn modelId="{6D67E640-6EF1-4AE6-BF8C-62DB054C8332}" type="presParOf" srcId="{E1EB38C4-1188-426C-9D66-22893A021924}" destId="{03824372-C799-4F88-952F-52566AB60C1C}" srcOrd="4" destOrd="0" presId="urn:microsoft.com/office/officeart/2005/8/layout/radial2"/>
    <dgm:cxn modelId="{70908A3D-3EDC-43CF-92DD-5409C5715DF7}" type="presParOf" srcId="{03824372-C799-4F88-952F-52566AB60C1C}" destId="{89698CB1-30F0-486B-B091-2EE30CD28BF3}" srcOrd="0" destOrd="0" presId="urn:microsoft.com/office/officeart/2005/8/layout/radial2"/>
    <dgm:cxn modelId="{ED76C166-7613-45D3-91CC-1572BA95EF0D}" type="presParOf" srcId="{03824372-C799-4F88-952F-52566AB60C1C}" destId="{0AA83C59-BCB5-4C6B-B642-A0B100143F4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F72F50-9D92-4AD6-A93C-DCF74A04582E}">
      <dsp:nvSpPr>
        <dsp:cNvPr id="0" name=""/>
        <dsp:cNvSpPr/>
      </dsp:nvSpPr>
      <dsp:spPr>
        <a:xfrm>
          <a:off x="15816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5816" y="1810385"/>
        <a:ext cx="2011188" cy="1810385"/>
      </dsp:txXfrm>
    </dsp:sp>
    <dsp:sp modelId="{4735AF8C-06C7-41E2-80FD-B33D18E20A3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CF0FFA5-64ED-4E4E-BEE0-8D0E2AA42E6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BCED7714-FD74-4776-A234-050D76AC174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656A878-DCC7-46E7-AC6E-D0128140203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D45F4436-4E01-4149-87A1-4F0827EBFE2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0BFF2C6-184C-4971-B914-F724D4084C3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0745E077-A0ED-4F08-A36D-F2D16F32C7E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20E994A-5DD1-41E2-BB54-540DD2B2B0E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19848-8415-4AE9-9B71-C0C6856F498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637E2F-022B-460E-A6F9-E294315A56B2}">
      <dsp:nvSpPr>
        <dsp:cNvPr id="0" name=""/>
        <dsp:cNvSpPr/>
      </dsp:nvSpPr>
      <dsp:spPr>
        <a:xfrm>
          <a:off x="2530623" y="1540774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70434" y="1580585"/>
        <a:ext cx="1279639" cy="1335100"/>
      </dsp:txXfrm>
    </dsp:sp>
    <dsp:sp modelId="{CC840442-9A85-464C-A387-FF3AFE0D313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E2597E4-ECB7-462B-A57A-562C8EAC4AE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BCAF4-57DD-40FF-84F5-681664818A1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r>
            <a:rPr lang="en-US" sz="2500" kern="1200" dirty="0" smtClean="0"/>
            <a:t>6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467FE904-1A96-41F4-94E7-21BF786736F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08BD25-5153-482D-8CAB-54D09135A279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94C79A-3535-47C2-8810-F3CA6FD78ADC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84D27-EB73-4575-AC74-EB18040DFCC0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B0D21C3-2A9A-432E-A8CE-F7A5CE2C0192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0A2C83C-8AC1-4082-A486-B937AC07E70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89698CB1-30F0-486B-B091-2EE30CD28BF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0AA83C59-BCB5-4C6B-B642-A0B100143F49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FFC000"/>
            </a:gs>
            <a:gs pos="100000">
              <a:srgbClr val="7030A0"/>
            </a:gs>
            <a:gs pos="87000">
              <a:srgbClr val="002060"/>
            </a:gs>
            <a:gs pos="76000">
              <a:srgbClr val="0070C0"/>
            </a:gs>
            <a:gs pos="64000">
              <a:srgbClr val="0070C0"/>
            </a:gs>
            <a:gs pos="51000">
              <a:srgbClr val="00B0F0"/>
            </a:gs>
            <a:gs pos="38000">
              <a:srgbClr val="00B050"/>
            </a:gs>
            <a:gs pos="24000">
              <a:srgbClr val="FFFF00"/>
            </a:gs>
            <a:gs pos="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2352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907" y="2708920"/>
            <a:ext cx="5642185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7176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3772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1336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2022-11-28T06:09:52Z</dcterms:modified>
</cp:coreProperties>
</file>