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6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4779" autoAdjust="0"/>
  </p:normalViewPr>
  <p:slideViewPr>
    <p:cSldViewPr>
      <p:cViewPr varScale="1">
        <p:scale>
          <a:sx n="69" d="100"/>
          <a:sy n="69" d="100"/>
        </p:scale>
        <p:origin x="131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D7642D-E381-42FE-86D7-189EA2F42514}" type="doc">
      <dgm:prSet loTypeId="urn:microsoft.com/office/officeart/2005/8/layout/hList7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zh-TW" altLang="en-US"/>
        </a:p>
      </dgm:t>
    </dgm:pt>
    <dgm:pt modelId="{40B1A5DF-DE9F-4FAF-9F87-33E2EFEEAB1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4952DCD-D14F-4584-9171-9C8A3081A19E}" type="parTrans" cxnId="{D156BEDE-D94D-4D19-94E6-8BA0B5611D8C}">
      <dgm:prSet/>
      <dgm:spPr/>
      <dgm:t>
        <a:bodyPr/>
        <a:lstStyle/>
        <a:p>
          <a:endParaRPr lang="zh-TW" altLang="en-US"/>
        </a:p>
      </dgm:t>
    </dgm:pt>
    <dgm:pt modelId="{76A0C7C8-277D-4535-976B-F192DC00594D}" type="sibTrans" cxnId="{D156BEDE-D94D-4D19-94E6-8BA0B5611D8C}">
      <dgm:prSet/>
      <dgm:spPr/>
      <dgm:t>
        <a:bodyPr/>
        <a:lstStyle/>
        <a:p>
          <a:endParaRPr lang="zh-TW" altLang="en-US"/>
        </a:p>
      </dgm:t>
    </dgm:pt>
    <dgm:pt modelId="{3F2CFE9D-1E23-4671-97BE-D925C7D46674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8340FE1-BDD5-4B05-BCBE-AA724FAC7DDB}" type="parTrans" cxnId="{1A421C27-EC42-4099-95CD-1B1649BC0325}">
      <dgm:prSet/>
      <dgm:spPr/>
      <dgm:t>
        <a:bodyPr/>
        <a:lstStyle/>
        <a:p>
          <a:endParaRPr lang="zh-TW" altLang="en-US"/>
        </a:p>
      </dgm:t>
    </dgm:pt>
    <dgm:pt modelId="{DA559533-253A-4FDD-B2BC-DB0484F5B966}" type="sibTrans" cxnId="{1A421C27-EC42-4099-95CD-1B1649BC0325}">
      <dgm:prSet/>
      <dgm:spPr/>
      <dgm:t>
        <a:bodyPr/>
        <a:lstStyle/>
        <a:p>
          <a:endParaRPr lang="zh-TW" altLang="en-US"/>
        </a:p>
      </dgm:t>
    </dgm:pt>
    <dgm:pt modelId="{CB40D5E8-9025-4620-94F5-FE9151B7AB0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964E64C1-72E7-4091-8CD0-F725627BEB38}" type="parTrans" cxnId="{01F745D3-42DB-4F10-8156-FAB411A99B0D}">
      <dgm:prSet/>
      <dgm:spPr/>
      <dgm:t>
        <a:bodyPr/>
        <a:lstStyle/>
        <a:p>
          <a:endParaRPr lang="zh-TW" altLang="en-US"/>
        </a:p>
      </dgm:t>
    </dgm:pt>
    <dgm:pt modelId="{76A99A5F-3262-4B04-A358-C021E7F5DA15}" type="sibTrans" cxnId="{01F745D3-42DB-4F10-8156-FAB411A99B0D}">
      <dgm:prSet/>
      <dgm:spPr/>
      <dgm:t>
        <a:bodyPr/>
        <a:lstStyle/>
        <a:p>
          <a:endParaRPr lang="zh-TW" altLang="en-US"/>
        </a:p>
      </dgm:t>
    </dgm:pt>
    <dgm:pt modelId="{5905523D-17D7-4742-8B2E-03D8465FC08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65AE724-C818-428C-BFBE-2D0C6900BF71}" type="parTrans" cxnId="{835FFB01-100D-4E07-96E3-B91FE458149E}">
      <dgm:prSet/>
      <dgm:spPr/>
      <dgm:t>
        <a:bodyPr/>
        <a:lstStyle/>
        <a:p>
          <a:endParaRPr lang="zh-TW" altLang="en-US"/>
        </a:p>
      </dgm:t>
    </dgm:pt>
    <dgm:pt modelId="{5A349A19-2D15-497A-ADFC-2C37AFF5087C}" type="sibTrans" cxnId="{835FFB01-100D-4E07-96E3-B91FE458149E}">
      <dgm:prSet/>
      <dgm:spPr/>
      <dgm:t>
        <a:bodyPr/>
        <a:lstStyle/>
        <a:p>
          <a:endParaRPr lang="zh-TW" altLang="en-US"/>
        </a:p>
      </dgm:t>
    </dgm:pt>
    <dgm:pt modelId="{C2B4D3C5-46E5-4028-AD4A-1EC083307AFE}" type="pres">
      <dgm:prSet presAssocID="{26D7642D-E381-42FE-86D7-189EA2F425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2E7EBB9-766D-4D9C-99AD-54938229C60F}" type="pres">
      <dgm:prSet presAssocID="{26D7642D-E381-42FE-86D7-189EA2F42514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211981E5-F579-4D5A-A641-3B881AD5F6D9}" type="pres">
      <dgm:prSet presAssocID="{26D7642D-E381-42FE-86D7-189EA2F42514}" presName="linComp" presStyleCnt="0"/>
      <dgm:spPr/>
      <dgm:t>
        <a:bodyPr/>
        <a:lstStyle/>
        <a:p>
          <a:endParaRPr lang="zh-TW" altLang="en-US"/>
        </a:p>
      </dgm:t>
    </dgm:pt>
    <dgm:pt modelId="{F35894E5-73EB-4C6C-A829-3FADA4279FD3}" type="pres">
      <dgm:prSet presAssocID="{40B1A5DF-DE9F-4FAF-9F87-33E2EFEEAB12}" presName="compNode" presStyleCnt="0"/>
      <dgm:spPr/>
      <dgm:t>
        <a:bodyPr/>
        <a:lstStyle/>
        <a:p>
          <a:endParaRPr lang="zh-TW" altLang="en-US"/>
        </a:p>
      </dgm:t>
    </dgm:pt>
    <dgm:pt modelId="{B32C0244-DA08-4775-AB5E-9FC691700068}" type="pres">
      <dgm:prSet presAssocID="{40B1A5DF-DE9F-4FAF-9F87-33E2EFEEAB1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2992A4B-3C73-4163-96A0-4B945D3F18C4}" type="pres">
      <dgm:prSet presAssocID="{40B1A5DF-DE9F-4FAF-9F87-33E2EFEEAB1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B444E8-F7F9-42FE-B4FB-0AEFC1405E38}" type="pres">
      <dgm:prSet presAssocID="{40B1A5DF-DE9F-4FAF-9F87-33E2EFEEAB12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92DF1D40-AAE3-4960-9A03-72AA857B8AE3}" type="pres">
      <dgm:prSet presAssocID="{40B1A5DF-DE9F-4FAF-9F87-33E2EFEEAB1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FCD4F8D-0C34-47FE-BEC3-4E9EF1E8B2AD}" type="pres">
      <dgm:prSet presAssocID="{76A0C7C8-277D-4535-976B-F192DC00594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6CF1C69-C75E-4EBE-9B2C-1D015408CEE3}" type="pres">
      <dgm:prSet presAssocID="{3F2CFE9D-1E23-4671-97BE-D925C7D46674}" presName="compNode" presStyleCnt="0"/>
      <dgm:spPr/>
      <dgm:t>
        <a:bodyPr/>
        <a:lstStyle/>
        <a:p>
          <a:endParaRPr lang="zh-TW" altLang="en-US"/>
        </a:p>
      </dgm:t>
    </dgm:pt>
    <dgm:pt modelId="{14597790-38B6-4A03-8C98-A43B2A0188EF}" type="pres">
      <dgm:prSet presAssocID="{3F2CFE9D-1E23-4671-97BE-D925C7D4667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1D29D81-B832-4323-AD63-29E79A1F7D36}" type="pres">
      <dgm:prSet presAssocID="{3F2CFE9D-1E23-4671-97BE-D925C7D4667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819752-A2F8-49FF-BCAD-6DB5C76D1C3E}" type="pres">
      <dgm:prSet presAssocID="{3F2CFE9D-1E23-4671-97BE-D925C7D46674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7CFEDEE1-AAF2-4B7C-B8BC-38D7A3027C0E}" type="pres">
      <dgm:prSet presAssocID="{3F2CFE9D-1E23-4671-97BE-D925C7D4667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EAE2C36-B7C8-4109-A97E-BED6CBE4FBA9}" type="pres">
      <dgm:prSet presAssocID="{DA559533-253A-4FDD-B2BC-DB0484F5B96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BE67D95-BBF8-41AA-A983-398F2249AD87}" type="pres">
      <dgm:prSet presAssocID="{CB40D5E8-9025-4620-94F5-FE9151B7AB05}" presName="compNode" presStyleCnt="0"/>
      <dgm:spPr/>
      <dgm:t>
        <a:bodyPr/>
        <a:lstStyle/>
        <a:p>
          <a:endParaRPr lang="zh-TW" altLang="en-US"/>
        </a:p>
      </dgm:t>
    </dgm:pt>
    <dgm:pt modelId="{06EF232B-120D-477B-B73C-3609FBD2423E}" type="pres">
      <dgm:prSet presAssocID="{CB40D5E8-9025-4620-94F5-FE9151B7AB0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12DA24A-442C-4DA1-B0B8-D00D9DD47071}" type="pres">
      <dgm:prSet presAssocID="{CB40D5E8-9025-4620-94F5-FE9151B7AB0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638017-F85C-4E74-AB4C-609AA788D162}" type="pres">
      <dgm:prSet presAssocID="{CB40D5E8-9025-4620-94F5-FE9151B7AB05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4FBA058B-F851-45EA-AA43-AF8B602ED265}" type="pres">
      <dgm:prSet presAssocID="{CB40D5E8-9025-4620-94F5-FE9151B7AB0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C08E112-6001-4226-ABF2-8E35141AECCE}" type="pres">
      <dgm:prSet presAssocID="{76A99A5F-3262-4B04-A358-C021E7F5DA1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956C39F-A6D0-41A4-AD78-6DB73FDED48C}" type="pres">
      <dgm:prSet presAssocID="{5905523D-17D7-4742-8B2E-03D8465FC08B}" presName="compNode" presStyleCnt="0"/>
      <dgm:spPr/>
      <dgm:t>
        <a:bodyPr/>
        <a:lstStyle/>
        <a:p>
          <a:endParaRPr lang="zh-TW" altLang="en-US"/>
        </a:p>
      </dgm:t>
    </dgm:pt>
    <dgm:pt modelId="{915324BE-4975-4E6E-8C6D-7224DA80A220}" type="pres">
      <dgm:prSet presAssocID="{5905523D-17D7-4742-8B2E-03D8465FC08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D36F3CA-62E9-4509-916F-829282AB397E}" type="pres">
      <dgm:prSet presAssocID="{5905523D-17D7-4742-8B2E-03D8465FC08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602CC3-6F91-42EE-A2B3-669765BDA6DD}" type="pres">
      <dgm:prSet presAssocID="{5905523D-17D7-4742-8B2E-03D8465FC08B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68AD2DB1-43E1-43E7-B991-F7B27C0B0553}" type="pres">
      <dgm:prSet presAssocID="{5905523D-17D7-4742-8B2E-03D8465FC08B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F93FDD2-3576-47D3-8F4A-6B9E1AFDB232}" type="presOf" srcId="{DA559533-253A-4FDD-B2BC-DB0484F5B966}" destId="{7EAE2C36-B7C8-4109-A97E-BED6CBE4FBA9}" srcOrd="0" destOrd="0" presId="urn:microsoft.com/office/officeart/2005/8/layout/hList7"/>
    <dgm:cxn modelId="{B72FC1CD-81DD-4276-BE79-0D15213E7FF2}" type="presOf" srcId="{3F2CFE9D-1E23-4671-97BE-D925C7D46674}" destId="{61D29D81-B832-4323-AD63-29E79A1F7D36}" srcOrd="1" destOrd="0" presId="urn:microsoft.com/office/officeart/2005/8/layout/hList7"/>
    <dgm:cxn modelId="{BCF29597-C2F5-4C98-AE87-ACDAA45894C3}" type="presOf" srcId="{76A0C7C8-277D-4535-976B-F192DC00594D}" destId="{AFCD4F8D-0C34-47FE-BEC3-4E9EF1E8B2AD}" srcOrd="0" destOrd="0" presId="urn:microsoft.com/office/officeart/2005/8/layout/hList7"/>
    <dgm:cxn modelId="{05EB7347-B936-41B6-A7C7-5F0195D8A957}" type="presOf" srcId="{CB40D5E8-9025-4620-94F5-FE9151B7AB05}" destId="{712DA24A-442C-4DA1-B0B8-D00D9DD47071}" srcOrd="1" destOrd="0" presId="urn:microsoft.com/office/officeart/2005/8/layout/hList7"/>
    <dgm:cxn modelId="{C750A91F-FA7C-446A-9CE4-B665A783A39F}" type="presOf" srcId="{3F2CFE9D-1E23-4671-97BE-D925C7D46674}" destId="{14597790-38B6-4A03-8C98-A43B2A0188EF}" srcOrd="0" destOrd="0" presId="urn:microsoft.com/office/officeart/2005/8/layout/hList7"/>
    <dgm:cxn modelId="{E2FFCDDD-5DEB-414E-8153-F7D0DD2D05EE}" type="presOf" srcId="{76A99A5F-3262-4B04-A358-C021E7F5DA15}" destId="{DC08E112-6001-4226-ABF2-8E35141AECCE}" srcOrd="0" destOrd="0" presId="urn:microsoft.com/office/officeart/2005/8/layout/hList7"/>
    <dgm:cxn modelId="{695BCE7E-B610-499F-AA57-23343FCCE076}" type="presOf" srcId="{5905523D-17D7-4742-8B2E-03D8465FC08B}" destId="{915324BE-4975-4E6E-8C6D-7224DA80A220}" srcOrd="0" destOrd="0" presId="urn:microsoft.com/office/officeart/2005/8/layout/hList7"/>
    <dgm:cxn modelId="{8EFD3E89-4853-42E7-B7DD-F42EE95AA194}" type="presOf" srcId="{5905523D-17D7-4742-8B2E-03D8465FC08B}" destId="{9D36F3CA-62E9-4509-916F-829282AB397E}" srcOrd="1" destOrd="0" presId="urn:microsoft.com/office/officeart/2005/8/layout/hList7"/>
    <dgm:cxn modelId="{D156BEDE-D94D-4D19-94E6-8BA0B5611D8C}" srcId="{26D7642D-E381-42FE-86D7-189EA2F42514}" destId="{40B1A5DF-DE9F-4FAF-9F87-33E2EFEEAB12}" srcOrd="0" destOrd="0" parTransId="{D4952DCD-D14F-4584-9171-9C8A3081A19E}" sibTransId="{76A0C7C8-277D-4535-976B-F192DC00594D}"/>
    <dgm:cxn modelId="{01F745D3-42DB-4F10-8156-FAB411A99B0D}" srcId="{26D7642D-E381-42FE-86D7-189EA2F42514}" destId="{CB40D5E8-9025-4620-94F5-FE9151B7AB05}" srcOrd="2" destOrd="0" parTransId="{964E64C1-72E7-4091-8CD0-F725627BEB38}" sibTransId="{76A99A5F-3262-4B04-A358-C021E7F5DA15}"/>
    <dgm:cxn modelId="{08A3EE53-8E79-405B-A73A-B76EB67914D3}" type="presOf" srcId="{40B1A5DF-DE9F-4FAF-9F87-33E2EFEEAB12}" destId="{22992A4B-3C73-4163-96A0-4B945D3F18C4}" srcOrd="1" destOrd="0" presId="urn:microsoft.com/office/officeart/2005/8/layout/hList7"/>
    <dgm:cxn modelId="{EB6A4926-0045-41A3-996B-078E6A01B97E}" type="presOf" srcId="{40B1A5DF-DE9F-4FAF-9F87-33E2EFEEAB12}" destId="{B32C0244-DA08-4775-AB5E-9FC691700068}" srcOrd="0" destOrd="0" presId="urn:microsoft.com/office/officeart/2005/8/layout/hList7"/>
    <dgm:cxn modelId="{45200B5C-2BD3-4706-A109-42F3656E729C}" type="presOf" srcId="{CB40D5E8-9025-4620-94F5-FE9151B7AB05}" destId="{06EF232B-120D-477B-B73C-3609FBD2423E}" srcOrd="0" destOrd="0" presId="urn:microsoft.com/office/officeart/2005/8/layout/hList7"/>
    <dgm:cxn modelId="{835FFB01-100D-4E07-96E3-B91FE458149E}" srcId="{26D7642D-E381-42FE-86D7-189EA2F42514}" destId="{5905523D-17D7-4742-8B2E-03D8465FC08B}" srcOrd="3" destOrd="0" parTransId="{765AE724-C818-428C-BFBE-2D0C6900BF71}" sibTransId="{5A349A19-2D15-497A-ADFC-2C37AFF5087C}"/>
    <dgm:cxn modelId="{1A421C27-EC42-4099-95CD-1B1649BC0325}" srcId="{26D7642D-E381-42FE-86D7-189EA2F42514}" destId="{3F2CFE9D-1E23-4671-97BE-D925C7D46674}" srcOrd="1" destOrd="0" parTransId="{68340FE1-BDD5-4B05-BCBE-AA724FAC7DDB}" sibTransId="{DA559533-253A-4FDD-B2BC-DB0484F5B966}"/>
    <dgm:cxn modelId="{468C934C-B0C4-4496-A009-E2088CB580F6}" type="presOf" srcId="{26D7642D-E381-42FE-86D7-189EA2F42514}" destId="{C2B4D3C5-46E5-4028-AD4A-1EC083307AFE}" srcOrd="0" destOrd="0" presId="urn:microsoft.com/office/officeart/2005/8/layout/hList7"/>
    <dgm:cxn modelId="{9DFD6F4F-9AB3-464E-8DA3-041F6B960F63}" type="presParOf" srcId="{C2B4D3C5-46E5-4028-AD4A-1EC083307AFE}" destId="{92E7EBB9-766D-4D9C-99AD-54938229C60F}" srcOrd="0" destOrd="0" presId="urn:microsoft.com/office/officeart/2005/8/layout/hList7"/>
    <dgm:cxn modelId="{7688BD85-71DA-412D-8118-9C3DB4FC23CD}" type="presParOf" srcId="{C2B4D3C5-46E5-4028-AD4A-1EC083307AFE}" destId="{211981E5-F579-4D5A-A641-3B881AD5F6D9}" srcOrd="1" destOrd="0" presId="urn:microsoft.com/office/officeart/2005/8/layout/hList7"/>
    <dgm:cxn modelId="{59B000B6-8A6A-4D34-8B81-64024600D03E}" type="presParOf" srcId="{211981E5-F579-4D5A-A641-3B881AD5F6D9}" destId="{F35894E5-73EB-4C6C-A829-3FADA4279FD3}" srcOrd="0" destOrd="0" presId="urn:microsoft.com/office/officeart/2005/8/layout/hList7"/>
    <dgm:cxn modelId="{3D895F73-7B63-44AE-9B95-3CEF8AFCA8B7}" type="presParOf" srcId="{F35894E5-73EB-4C6C-A829-3FADA4279FD3}" destId="{B32C0244-DA08-4775-AB5E-9FC691700068}" srcOrd="0" destOrd="0" presId="urn:microsoft.com/office/officeart/2005/8/layout/hList7"/>
    <dgm:cxn modelId="{C7089E26-268F-4532-8707-935702DAF0C8}" type="presParOf" srcId="{F35894E5-73EB-4C6C-A829-3FADA4279FD3}" destId="{22992A4B-3C73-4163-96A0-4B945D3F18C4}" srcOrd="1" destOrd="0" presId="urn:microsoft.com/office/officeart/2005/8/layout/hList7"/>
    <dgm:cxn modelId="{C2905D6E-17C4-45A1-AD87-75DBED68B537}" type="presParOf" srcId="{F35894E5-73EB-4C6C-A829-3FADA4279FD3}" destId="{A8B444E8-F7F9-42FE-B4FB-0AEFC1405E38}" srcOrd="2" destOrd="0" presId="urn:microsoft.com/office/officeart/2005/8/layout/hList7"/>
    <dgm:cxn modelId="{D1CE6D61-C6F8-4920-A283-526FEDE3FAF1}" type="presParOf" srcId="{F35894E5-73EB-4C6C-A829-3FADA4279FD3}" destId="{92DF1D40-AAE3-4960-9A03-72AA857B8AE3}" srcOrd="3" destOrd="0" presId="urn:microsoft.com/office/officeart/2005/8/layout/hList7"/>
    <dgm:cxn modelId="{ADBC6827-DBC3-43C7-BADE-4304AED23E7B}" type="presParOf" srcId="{211981E5-F579-4D5A-A641-3B881AD5F6D9}" destId="{AFCD4F8D-0C34-47FE-BEC3-4E9EF1E8B2AD}" srcOrd="1" destOrd="0" presId="urn:microsoft.com/office/officeart/2005/8/layout/hList7"/>
    <dgm:cxn modelId="{9915641A-5CAA-41FB-A7D6-090A4669BF3E}" type="presParOf" srcId="{211981E5-F579-4D5A-A641-3B881AD5F6D9}" destId="{76CF1C69-C75E-4EBE-9B2C-1D015408CEE3}" srcOrd="2" destOrd="0" presId="urn:microsoft.com/office/officeart/2005/8/layout/hList7"/>
    <dgm:cxn modelId="{0440076A-082F-4479-80A8-809ACB06AB6A}" type="presParOf" srcId="{76CF1C69-C75E-4EBE-9B2C-1D015408CEE3}" destId="{14597790-38B6-4A03-8C98-A43B2A0188EF}" srcOrd="0" destOrd="0" presId="urn:microsoft.com/office/officeart/2005/8/layout/hList7"/>
    <dgm:cxn modelId="{906FBFD6-371C-4078-803F-7EA0ABEE7BEA}" type="presParOf" srcId="{76CF1C69-C75E-4EBE-9B2C-1D015408CEE3}" destId="{61D29D81-B832-4323-AD63-29E79A1F7D36}" srcOrd="1" destOrd="0" presId="urn:microsoft.com/office/officeart/2005/8/layout/hList7"/>
    <dgm:cxn modelId="{BE75CA41-B38A-481D-A9AC-4572DE4A9934}" type="presParOf" srcId="{76CF1C69-C75E-4EBE-9B2C-1D015408CEE3}" destId="{1D819752-A2F8-49FF-BCAD-6DB5C76D1C3E}" srcOrd="2" destOrd="0" presId="urn:microsoft.com/office/officeart/2005/8/layout/hList7"/>
    <dgm:cxn modelId="{22A54493-3847-4698-BB97-DF786EA83EAC}" type="presParOf" srcId="{76CF1C69-C75E-4EBE-9B2C-1D015408CEE3}" destId="{7CFEDEE1-AAF2-4B7C-B8BC-38D7A3027C0E}" srcOrd="3" destOrd="0" presId="urn:microsoft.com/office/officeart/2005/8/layout/hList7"/>
    <dgm:cxn modelId="{2D6855FF-7087-4184-BA85-C7C4EEEABC43}" type="presParOf" srcId="{211981E5-F579-4D5A-A641-3B881AD5F6D9}" destId="{7EAE2C36-B7C8-4109-A97E-BED6CBE4FBA9}" srcOrd="3" destOrd="0" presId="urn:microsoft.com/office/officeart/2005/8/layout/hList7"/>
    <dgm:cxn modelId="{D119D3D2-8E51-496F-B385-552C76FB8DDE}" type="presParOf" srcId="{211981E5-F579-4D5A-A641-3B881AD5F6D9}" destId="{3BE67D95-BBF8-41AA-A983-398F2249AD87}" srcOrd="4" destOrd="0" presId="urn:microsoft.com/office/officeart/2005/8/layout/hList7"/>
    <dgm:cxn modelId="{46A1A8D5-87D4-4B10-92B2-3B7F8994C1F1}" type="presParOf" srcId="{3BE67D95-BBF8-41AA-A983-398F2249AD87}" destId="{06EF232B-120D-477B-B73C-3609FBD2423E}" srcOrd="0" destOrd="0" presId="urn:microsoft.com/office/officeart/2005/8/layout/hList7"/>
    <dgm:cxn modelId="{08343FEE-867D-428D-BAC7-F42B05D6E828}" type="presParOf" srcId="{3BE67D95-BBF8-41AA-A983-398F2249AD87}" destId="{712DA24A-442C-4DA1-B0B8-D00D9DD47071}" srcOrd="1" destOrd="0" presId="urn:microsoft.com/office/officeart/2005/8/layout/hList7"/>
    <dgm:cxn modelId="{80424DA6-C731-4AD2-BCA3-78A924DEEFE1}" type="presParOf" srcId="{3BE67D95-BBF8-41AA-A983-398F2249AD87}" destId="{B3638017-F85C-4E74-AB4C-609AA788D162}" srcOrd="2" destOrd="0" presId="urn:microsoft.com/office/officeart/2005/8/layout/hList7"/>
    <dgm:cxn modelId="{B5A8C7AF-F800-41CF-AAF0-9A3E9408A3AD}" type="presParOf" srcId="{3BE67D95-BBF8-41AA-A983-398F2249AD87}" destId="{4FBA058B-F851-45EA-AA43-AF8B602ED265}" srcOrd="3" destOrd="0" presId="urn:microsoft.com/office/officeart/2005/8/layout/hList7"/>
    <dgm:cxn modelId="{1FBD6ADD-E65D-4126-A79E-2546E9289E0E}" type="presParOf" srcId="{211981E5-F579-4D5A-A641-3B881AD5F6D9}" destId="{DC08E112-6001-4226-ABF2-8E35141AECCE}" srcOrd="5" destOrd="0" presId="urn:microsoft.com/office/officeart/2005/8/layout/hList7"/>
    <dgm:cxn modelId="{129A189B-414B-462E-AB87-B6F8760B4A42}" type="presParOf" srcId="{211981E5-F579-4D5A-A641-3B881AD5F6D9}" destId="{7956C39F-A6D0-41A4-AD78-6DB73FDED48C}" srcOrd="6" destOrd="0" presId="urn:microsoft.com/office/officeart/2005/8/layout/hList7"/>
    <dgm:cxn modelId="{A4B14272-1692-4C0F-B54A-66164DFCE727}" type="presParOf" srcId="{7956C39F-A6D0-41A4-AD78-6DB73FDED48C}" destId="{915324BE-4975-4E6E-8C6D-7224DA80A220}" srcOrd="0" destOrd="0" presId="urn:microsoft.com/office/officeart/2005/8/layout/hList7"/>
    <dgm:cxn modelId="{EC317778-39E3-413D-8743-E8B940282DF9}" type="presParOf" srcId="{7956C39F-A6D0-41A4-AD78-6DB73FDED48C}" destId="{9D36F3CA-62E9-4509-916F-829282AB397E}" srcOrd="1" destOrd="0" presId="urn:microsoft.com/office/officeart/2005/8/layout/hList7"/>
    <dgm:cxn modelId="{6CDF838B-82B4-47F8-84B6-F5ACD18C497C}" type="presParOf" srcId="{7956C39F-A6D0-41A4-AD78-6DB73FDED48C}" destId="{7C602CC3-6F91-42EE-A2B3-669765BDA6DD}" srcOrd="2" destOrd="0" presId="urn:microsoft.com/office/officeart/2005/8/layout/hList7"/>
    <dgm:cxn modelId="{A20E8E2C-13E2-4421-91DC-1BB21EF4129C}" type="presParOf" srcId="{7956C39F-A6D0-41A4-AD78-6DB73FDED48C}" destId="{68AD2DB1-43E1-43E7-B991-F7B27C0B055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54E9CB-6A8E-4758-867E-2208707E3EE8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917EDFC-7DD7-4114-A946-08CE04B4ED6D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2C6F336-5F8E-4E8C-929A-F109824FF3BF}" type="parTrans" cxnId="{9E4E88F5-6B2D-4FFF-B472-DD78531033FA}">
      <dgm:prSet/>
      <dgm:spPr/>
      <dgm:t>
        <a:bodyPr/>
        <a:lstStyle/>
        <a:p>
          <a:endParaRPr lang="zh-TW" altLang="en-US"/>
        </a:p>
      </dgm:t>
    </dgm:pt>
    <dgm:pt modelId="{F21F47B8-C7F8-496D-9480-B17ED25BE4FA}" type="sibTrans" cxnId="{9E4E88F5-6B2D-4FFF-B472-DD78531033FA}">
      <dgm:prSet/>
      <dgm:spPr/>
      <dgm:t>
        <a:bodyPr/>
        <a:lstStyle/>
        <a:p>
          <a:endParaRPr lang="zh-TW" altLang="en-US"/>
        </a:p>
      </dgm:t>
    </dgm:pt>
    <dgm:pt modelId="{B7B92BBF-B54A-49C2-86A6-8E365A96CAC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2ABFF1A1-9796-4FA9-9D99-B9C92576442A}" type="parTrans" cxnId="{64E8AC42-BB99-4741-B77E-B80FCB72C696}">
      <dgm:prSet/>
      <dgm:spPr/>
      <dgm:t>
        <a:bodyPr/>
        <a:lstStyle/>
        <a:p>
          <a:endParaRPr lang="zh-TW" altLang="en-US"/>
        </a:p>
      </dgm:t>
    </dgm:pt>
    <dgm:pt modelId="{AF5AB7BD-1AE3-49B0-A360-1CEE92111401}" type="sibTrans" cxnId="{64E8AC42-BB99-4741-B77E-B80FCB72C696}">
      <dgm:prSet/>
      <dgm:spPr/>
      <dgm:t>
        <a:bodyPr/>
        <a:lstStyle/>
        <a:p>
          <a:endParaRPr lang="zh-TW" altLang="en-US"/>
        </a:p>
      </dgm:t>
    </dgm:pt>
    <dgm:pt modelId="{A424413F-93B9-4667-901E-C4AA82E632E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5AA32FD-2E48-419E-8232-C5EA7A6A27D4}" type="parTrans" cxnId="{2113AAC5-E705-43DC-B9F8-F6AA27992895}">
      <dgm:prSet/>
      <dgm:spPr/>
      <dgm:t>
        <a:bodyPr/>
        <a:lstStyle/>
        <a:p>
          <a:endParaRPr lang="zh-TW" altLang="en-US"/>
        </a:p>
      </dgm:t>
    </dgm:pt>
    <dgm:pt modelId="{E746125B-71A8-440B-9C30-4E0117E2656F}" type="sibTrans" cxnId="{2113AAC5-E705-43DC-B9F8-F6AA27992895}">
      <dgm:prSet/>
      <dgm:spPr/>
      <dgm:t>
        <a:bodyPr/>
        <a:lstStyle/>
        <a:p>
          <a:endParaRPr lang="zh-TW" altLang="en-US"/>
        </a:p>
      </dgm:t>
    </dgm:pt>
    <dgm:pt modelId="{E5D52B07-5DE9-4BB7-AD9B-0B381974645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9835CE0-3E53-4AB6-90EB-E0B5D9864093}" type="parTrans" cxnId="{6C2D1CA3-9730-483B-B9C9-8B2BCBECE305}">
      <dgm:prSet/>
      <dgm:spPr/>
      <dgm:t>
        <a:bodyPr/>
        <a:lstStyle/>
        <a:p>
          <a:endParaRPr lang="zh-TW" altLang="en-US"/>
        </a:p>
      </dgm:t>
    </dgm:pt>
    <dgm:pt modelId="{DEEBA5BC-DE48-473B-BB71-80A5E588B502}" type="sibTrans" cxnId="{6C2D1CA3-9730-483B-B9C9-8B2BCBECE305}">
      <dgm:prSet/>
      <dgm:spPr/>
      <dgm:t>
        <a:bodyPr/>
        <a:lstStyle/>
        <a:p>
          <a:endParaRPr lang="zh-TW" altLang="en-US"/>
        </a:p>
      </dgm:t>
    </dgm:pt>
    <dgm:pt modelId="{E75D46F3-FC47-4E8C-B605-505256549307}" type="pres">
      <dgm:prSet presAssocID="{A054E9CB-6A8E-4758-867E-2208707E3EE8}" presName="rootNode" presStyleCnt="0">
        <dgm:presLayoutVars>
          <dgm:chMax/>
          <dgm:chPref/>
          <dgm:dir/>
          <dgm:animLvl val="lvl"/>
        </dgm:presLayoutVars>
      </dgm:prSet>
      <dgm:spPr/>
    </dgm:pt>
    <dgm:pt modelId="{DEF37454-8DE0-41AD-9CFE-86C5B15A6470}" type="pres">
      <dgm:prSet presAssocID="{E917EDFC-7DD7-4114-A946-08CE04B4ED6D}" presName="composite" presStyleCnt="0"/>
      <dgm:spPr/>
    </dgm:pt>
    <dgm:pt modelId="{330C8340-9275-413B-9FCB-BE94213D78F2}" type="pres">
      <dgm:prSet presAssocID="{E917EDFC-7DD7-4114-A946-08CE04B4ED6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449A9BDA-89F7-408D-993E-078ED0B0AEB8}" type="pres">
      <dgm:prSet presAssocID="{E917EDFC-7DD7-4114-A946-08CE04B4ED6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9D54DD2-751A-4859-B871-485D62552AC8}" type="pres">
      <dgm:prSet presAssocID="{E917EDFC-7DD7-4114-A946-08CE04B4ED6D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0E3574A-A7CC-4461-A91C-21F500EA915F}" type="pres">
      <dgm:prSet presAssocID="{F21F47B8-C7F8-496D-9480-B17ED25BE4FA}" presName="sibTrans" presStyleCnt="0"/>
      <dgm:spPr/>
    </dgm:pt>
    <dgm:pt modelId="{E9E95A05-33F5-4A21-8D2E-8F644EB0356E}" type="pres">
      <dgm:prSet presAssocID="{A424413F-93B9-4667-901E-C4AA82E632EB}" presName="composite" presStyleCnt="0"/>
      <dgm:spPr/>
    </dgm:pt>
    <dgm:pt modelId="{23CC41B4-33C7-4027-84DB-B9D192043453}" type="pres">
      <dgm:prSet presAssocID="{A424413F-93B9-4667-901E-C4AA82E632E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9A8A450-D2D4-4448-A990-A93B3301B272}" type="pres">
      <dgm:prSet presAssocID="{A424413F-93B9-4667-901E-C4AA82E632E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A840463-9C63-4306-A977-35C40586C756}" type="pres">
      <dgm:prSet presAssocID="{A424413F-93B9-4667-901E-C4AA82E632E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6C2D1CA3-9730-483B-B9C9-8B2BCBECE305}" srcId="{A424413F-93B9-4667-901E-C4AA82E632EB}" destId="{E5D52B07-5DE9-4BB7-AD9B-0B381974645B}" srcOrd="0" destOrd="0" parTransId="{D9835CE0-3E53-4AB6-90EB-E0B5D9864093}" sibTransId="{DEEBA5BC-DE48-473B-BB71-80A5E588B502}"/>
    <dgm:cxn modelId="{A0837939-3174-451B-8D05-419F194FDAC9}" type="presOf" srcId="{E917EDFC-7DD7-4114-A946-08CE04B4ED6D}" destId="{330C8340-9275-413B-9FCB-BE94213D78F2}" srcOrd="0" destOrd="0" presId="urn:microsoft.com/office/officeart/2008/layout/TitledPictureBlocks"/>
    <dgm:cxn modelId="{B33461A6-0098-45BB-A65F-5B7201D9D67C}" type="presOf" srcId="{E5D52B07-5DE9-4BB7-AD9B-0B381974645B}" destId="{5A840463-9C63-4306-A977-35C40586C756}" srcOrd="0" destOrd="0" presId="urn:microsoft.com/office/officeart/2008/layout/TitledPictureBlocks"/>
    <dgm:cxn modelId="{9E4E88F5-6B2D-4FFF-B472-DD78531033FA}" srcId="{A054E9CB-6A8E-4758-867E-2208707E3EE8}" destId="{E917EDFC-7DD7-4114-A946-08CE04B4ED6D}" srcOrd="0" destOrd="0" parTransId="{F2C6F336-5F8E-4E8C-929A-F109824FF3BF}" sibTransId="{F21F47B8-C7F8-496D-9480-B17ED25BE4FA}"/>
    <dgm:cxn modelId="{64E8AC42-BB99-4741-B77E-B80FCB72C696}" srcId="{E917EDFC-7DD7-4114-A946-08CE04B4ED6D}" destId="{B7B92BBF-B54A-49C2-86A6-8E365A96CACA}" srcOrd="0" destOrd="0" parTransId="{2ABFF1A1-9796-4FA9-9D99-B9C92576442A}" sibTransId="{AF5AB7BD-1AE3-49B0-A360-1CEE92111401}"/>
    <dgm:cxn modelId="{F7AA4155-A685-4A98-9FBD-EB9E1DC90DE2}" type="presOf" srcId="{A054E9CB-6A8E-4758-867E-2208707E3EE8}" destId="{E75D46F3-FC47-4E8C-B605-505256549307}" srcOrd="0" destOrd="0" presId="urn:microsoft.com/office/officeart/2008/layout/TitledPictureBlocks"/>
    <dgm:cxn modelId="{6148E63F-51B6-4CE6-8D1B-4C8C13A5EE62}" type="presOf" srcId="{A424413F-93B9-4667-901E-C4AA82E632EB}" destId="{23CC41B4-33C7-4027-84DB-B9D192043453}" srcOrd="0" destOrd="0" presId="urn:microsoft.com/office/officeart/2008/layout/TitledPictureBlocks"/>
    <dgm:cxn modelId="{2113AAC5-E705-43DC-B9F8-F6AA27992895}" srcId="{A054E9CB-6A8E-4758-867E-2208707E3EE8}" destId="{A424413F-93B9-4667-901E-C4AA82E632EB}" srcOrd="1" destOrd="0" parTransId="{75AA32FD-2E48-419E-8232-C5EA7A6A27D4}" sibTransId="{E746125B-71A8-440B-9C30-4E0117E2656F}"/>
    <dgm:cxn modelId="{DE8B13AB-5C94-478A-A53D-59F1F6D3A942}" type="presOf" srcId="{B7B92BBF-B54A-49C2-86A6-8E365A96CACA}" destId="{C9D54DD2-751A-4859-B871-485D62552AC8}" srcOrd="0" destOrd="0" presId="urn:microsoft.com/office/officeart/2008/layout/TitledPictureBlocks"/>
    <dgm:cxn modelId="{E413EA3F-8367-4C24-8F0F-2DE944ACE835}" type="presParOf" srcId="{E75D46F3-FC47-4E8C-B605-505256549307}" destId="{DEF37454-8DE0-41AD-9CFE-86C5B15A6470}" srcOrd="0" destOrd="0" presId="urn:microsoft.com/office/officeart/2008/layout/TitledPictureBlocks"/>
    <dgm:cxn modelId="{DDF18BCD-E97B-4D5E-B220-F8754A75D05B}" type="presParOf" srcId="{DEF37454-8DE0-41AD-9CFE-86C5B15A6470}" destId="{330C8340-9275-413B-9FCB-BE94213D78F2}" srcOrd="0" destOrd="0" presId="urn:microsoft.com/office/officeart/2008/layout/TitledPictureBlocks"/>
    <dgm:cxn modelId="{8593A899-3899-44DF-A14D-42B11B6B2937}" type="presParOf" srcId="{DEF37454-8DE0-41AD-9CFE-86C5B15A6470}" destId="{449A9BDA-89F7-408D-993E-078ED0B0AEB8}" srcOrd="1" destOrd="0" presId="urn:microsoft.com/office/officeart/2008/layout/TitledPictureBlocks"/>
    <dgm:cxn modelId="{08E75F92-41C6-4CFB-BFEF-4569352C9C76}" type="presParOf" srcId="{DEF37454-8DE0-41AD-9CFE-86C5B15A6470}" destId="{C9D54DD2-751A-4859-B871-485D62552AC8}" srcOrd="2" destOrd="0" presId="urn:microsoft.com/office/officeart/2008/layout/TitledPictureBlocks"/>
    <dgm:cxn modelId="{F2F93435-4852-4987-8C45-8E47519E226B}" type="presParOf" srcId="{E75D46F3-FC47-4E8C-B605-505256549307}" destId="{A0E3574A-A7CC-4461-A91C-21F500EA915F}" srcOrd="1" destOrd="0" presId="urn:microsoft.com/office/officeart/2008/layout/TitledPictureBlocks"/>
    <dgm:cxn modelId="{647A1613-931D-458B-8892-E380816DD98B}" type="presParOf" srcId="{E75D46F3-FC47-4E8C-B605-505256549307}" destId="{E9E95A05-33F5-4A21-8D2E-8F644EB0356E}" srcOrd="2" destOrd="0" presId="urn:microsoft.com/office/officeart/2008/layout/TitledPictureBlocks"/>
    <dgm:cxn modelId="{B6812252-7401-45E0-AF91-3C39D2F95F12}" type="presParOf" srcId="{E9E95A05-33F5-4A21-8D2E-8F644EB0356E}" destId="{23CC41B4-33C7-4027-84DB-B9D192043453}" srcOrd="0" destOrd="0" presId="urn:microsoft.com/office/officeart/2008/layout/TitledPictureBlocks"/>
    <dgm:cxn modelId="{9BA28BCE-ECAD-4547-ABFA-1CCA1DFCCD5E}" type="presParOf" srcId="{E9E95A05-33F5-4A21-8D2E-8F644EB0356E}" destId="{49A8A450-D2D4-4448-A990-A93B3301B272}" srcOrd="1" destOrd="0" presId="urn:microsoft.com/office/officeart/2008/layout/TitledPictureBlocks"/>
    <dgm:cxn modelId="{4E64EAEC-6350-4531-AA32-F2629C16C186}" type="presParOf" srcId="{E9E95A05-33F5-4A21-8D2E-8F644EB0356E}" destId="{5A840463-9C63-4306-A977-35C40586C75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A4A47A-9C7C-4FD7-9DB6-C16FF8F1C1C7}" type="doc">
      <dgm:prSet loTypeId="urn:microsoft.com/office/officeart/2005/8/layout/radial2" loCatId="relationship" qsTypeId="urn:microsoft.com/office/officeart/2005/8/quickstyle/3d7" qsCatId="3D" csTypeId="urn:microsoft.com/office/officeart/2005/8/colors/accent0_2" csCatId="mainScheme" phldr="1"/>
      <dgm:spPr/>
      <dgm:t>
        <a:bodyPr/>
        <a:lstStyle/>
        <a:p>
          <a:endParaRPr lang="zh-TW" altLang="en-US"/>
        </a:p>
      </dgm:t>
    </dgm:pt>
    <dgm:pt modelId="{955B70CE-38F3-4ED1-9851-2C91C5F511CB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4AB91EFD-6CC5-46BB-9C40-DE0C0BD4296B}" type="parTrans" cxnId="{42105EB8-071A-48F3-8512-3213D3A9675D}">
      <dgm:prSet/>
      <dgm:spPr/>
      <dgm:t>
        <a:bodyPr/>
        <a:lstStyle/>
        <a:p>
          <a:endParaRPr lang="zh-TW" altLang="en-US"/>
        </a:p>
      </dgm:t>
    </dgm:pt>
    <dgm:pt modelId="{A7B29562-2EC5-4A1B-8780-6C4124101EEE}" type="sibTrans" cxnId="{42105EB8-071A-48F3-8512-3213D3A9675D}">
      <dgm:prSet/>
      <dgm:spPr/>
      <dgm:t>
        <a:bodyPr/>
        <a:lstStyle/>
        <a:p>
          <a:endParaRPr lang="zh-TW" altLang="en-US"/>
        </a:p>
      </dgm:t>
    </dgm:pt>
    <dgm:pt modelId="{B4F8B9D5-8FC2-4C20-8C7A-A6B34405643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2ECFE35-9390-456E-AFB1-E96B2F8968D7}" type="parTrans" cxnId="{C20EC589-83F4-4245-B186-1CA1326BD50C}">
      <dgm:prSet/>
      <dgm:spPr/>
      <dgm:t>
        <a:bodyPr/>
        <a:lstStyle/>
        <a:p>
          <a:endParaRPr lang="zh-TW" altLang="en-US"/>
        </a:p>
      </dgm:t>
    </dgm:pt>
    <dgm:pt modelId="{9D1170B6-9FFE-4302-A5FA-C5A30027BAE2}" type="sibTrans" cxnId="{C20EC589-83F4-4245-B186-1CA1326BD50C}">
      <dgm:prSet/>
      <dgm:spPr/>
      <dgm:t>
        <a:bodyPr/>
        <a:lstStyle/>
        <a:p>
          <a:endParaRPr lang="zh-TW" altLang="en-US"/>
        </a:p>
      </dgm:t>
    </dgm:pt>
    <dgm:pt modelId="{59AF87C7-A39C-472D-B5D6-58A80A46F66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C234C2E3-DF73-4AC7-8BBA-1C7898E39CBA}" type="parTrans" cxnId="{BA5C0B18-D844-4820-A39C-4F7806F36E8D}">
      <dgm:prSet/>
      <dgm:spPr/>
      <dgm:t>
        <a:bodyPr/>
        <a:lstStyle/>
        <a:p>
          <a:endParaRPr lang="zh-TW" altLang="en-US"/>
        </a:p>
      </dgm:t>
    </dgm:pt>
    <dgm:pt modelId="{E28849DD-9312-4268-8862-2E0D69ABEA53}" type="sibTrans" cxnId="{BA5C0B18-D844-4820-A39C-4F7806F36E8D}">
      <dgm:prSet/>
      <dgm:spPr/>
      <dgm:t>
        <a:bodyPr/>
        <a:lstStyle/>
        <a:p>
          <a:endParaRPr lang="zh-TW" altLang="en-US"/>
        </a:p>
      </dgm:t>
    </dgm:pt>
    <dgm:pt modelId="{237E3437-BD11-4567-8516-C6E9373B88B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9DA453E-CAB8-4F5E-8C18-B46BD02CE87E}" type="parTrans" cxnId="{9DE72D4F-FC8A-4913-AE3E-5564A963A10C}">
      <dgm:prSet/>
      <dgm:spPr/>
      <dgm:t>
        <a:bodyPr/>
        <a:lstStyle/>
        <a:p>
          <a:endParaRPr lang="zh-TW" altLang="en-US"/>
        </a:p>
      </dgm:t>
    </dgm:pt>
    <dgm:pt modelId="{ACAD33E6-F00C-4B35-BEB8-46AB27CE2411}" type="sibTrans" cxnId="{9DE72D4F-FC8A-4913-AE3E-5564A963A10C}">
      <dgm:prSet/>
      <dgm:spPr/>
      <dgm:t>
        <a:bodyPr/>
        <a:lstStyle/>
        <a:p>
          <a:endParaRPr lang="zh-TW" altLang="en-US"/>
        </a:p>
      </dgm:t>
    </dgm:pt>
    <dgm:pt modelId="{6175A40F-06B2-4EB6-8D45-A1DDF46CD09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5D5BEB2-2D2C-4436-A6C3-599443B8B8E6}" type="parTrans" cxnId="{1F7BFA2C-6F7D-44CC-9085-B8A56F6F8311}">
      <dgm:prSet/>
      <dgm:spPr/>
      <dgm:t>
        <a:bodyPr/>
        <a:lstStyle/>
        <a:p>
          <a:endParaRPr lang="zh-TW" altLang="en-US"/>
        </a:p>
      </dgm:t>
    </dgm:pt>
    <dgm:pt modelId="{4BD2106E-7F81-44ED-A53C-100F2C617FC9}" type="sibTrans" cxnId="{1F7BFA2C-6F7D-44CC-9085-B8A56F6F8311}">
      <dgm:prSet/>
      <dgm:spPr/>
      <dgm:t>
        <a:bodyPr/>
        <a:lstStyle/>
        <a:p>
          <a:endParaRPr lang="zh-TW" altLang="en-US"/>
        </a:p>
      </dgm:t>
    </dgm:pt>
    <dgm:pt modelId="{166D6698-CC40-499E-B1D9-3AFB2BEABE8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62354E21-E6E2-4F69-A9D8-66C535CBFFE7}" type="parTrans" cxnId="{697266CD-CDB8-40BF-A793-8D2E0B942038}">
      <dgm:prSet/>
      <dgm:spPr/>
      <dgm:t>
        <a:bodyPr/>
        <a:lstStyle/>
        <a:p>
          <a:endParaRPr lang="zh-TW" altLang="en-US"/>
        </a:p>
      </dgm:t>
    </dgm:pt>
    <dgm:pt modelId="{80621F66-F2CD-4442-94E4-D0F972C391B7}" type="sibTrans" cxnId="{697266CD-CDB8-40BF-A793-8D2E0B942038}">
      <dgm:prSet/>
      <dgm:spPr/>
      <dgm:t>
        <a:bodyPr/>
        <a:lstStyle/>
        <a:p>
          <a:endParaRPr lang="zh-TW" altLang="en-US"/>
        </a:p>
      </dgm:t>
    </dgm:pt>
    <dgm:pt modelId="{446B530A-FD3E-46AC-BF73-CD2C038ED6D1}" type="pres">
      <dgm:prSet presAssocID="{A3A4A47A-9C7C-4FD7-9DB6-C16FF8F1C1C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4F07E2C-4215-4748-B4CB-2D88E5687259}" type="pres">
      <dgm:prSet presAssocID="{A3A4A47A-9C7C-4FD7-9DB6-C16FF8F1C1C7}" presName="cycle" presStyleCnt="0"/>
      <dgm:spPr/>
    </dgm:pt>
    <dgm:pt modelId="{436D644E-963B-46C1-A8E0-798D37BC6D3D}" type="pres">
      <dgm:prSet presAssocID="{A3A4A47A-9C7C-4FD7-9DB6-C16FF8F1C1C7}" presName="centerShape" presStyleCnt="0"/>
      <dgm:spPr/>
    </dgm:pt>
    <dgm:pt modelId="{FE34D143-55A6-433A-AEF5-FC9132B339BD}" type="pres">
      <dgm:prSet presAssocID="{A3A4A47A-9C7C-4FD7-9DB6-C16FF8F1C1C7}" presName="connSite" presStyleLbl="node1" presStyleIdx="0" presStyleCnt="3"/>
      <dgm:spPr/>
    </dgm:pt>
    <dgm:pt modelId="{CB4DCCC1-74CC-41CB-8D00-0EE5631690B6}" type="pres">
      <dgm:prSet presAssocID="{A3A4A47A-9C7C-4FD7-9DB6-C16FF8F1C1C7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B2067BD-470B-49E8-824D-F296DE3DF873}" type="pres">
      <dgm:prSet presAssocID="{4AB91EFD-6CC5-46BB-9C40-DE0C0BD4296B}" presName="Name25" presStyleLbl="parChTrans1D1" presStyleIdx="0" presStyleCnt="2"/>
      <dgm:spPr/>
    </dgm:pt>
    <dgm:pt modelId="{14BE0A80-6089-4D65-B5AC-C8F4680E9932}" type="pres">
      <dgm:prSet presAssocID="{955B70CE-38F3-4ED1-9851-2C91C5F511CB}" presName="node" presStyleCnt="0"/>
      <dgm:spPr/>
    </dgm:pt>
    <dgm:pt modelId="{FB80F0C3-BC51-46E2-B553-2DB56A5EE882}" type="pres">
      <dgm:prSet presAssocID="{955B70CE-38F3-4ED1-9851-2C91C5F511CB}" presName="parentNode" presStyleLbl="node1" presStyleIdx="1" presStyleCnt="3" custAng="503217">
        <dgm:presLayoutVars>
          <dgm:chMax val="1"/>
          <dgm:bulletEnabled val="1"/>
        </dgm:presLayoutVars>
      </dgm:prSet>
      <dgm:spPr/>
    </dgm:pt>
    <dgm:pt modelId="{D34EC12D-5596-4E31-92F5-C99F51559B3E}" type="pres">
      <dgm:prSet presAssocID="{955B70CE-38F3-4ED1-9851-2C91C5F511CB}" presName="childNode" presStyleLbl="revTx" presStyleIdx="0" presStyleCnt="2">
        <dgm:presLayoutVars>
          <dgm:bulletEnabled val="1"/>
        </dgm:presLayoutVars>
      </dgm:prSet>
      <dgm:spPr/>
    </dgm:pt>
    <dgm:pt modelId="{A7DAB846-83D2-4C6B-8D59-9471489538DF}" type="pres">
      <dgm:prSet presAssocID="{79DA453E-CAB8-4F5E-8C18-B46BD02CE87E}" presName="Name25" presStyleLbl="parChTrans1D1" presStyleIdx="1" presStyleCnt="2"/>
      <dgm:spPr/>
    </dgm:pt>
    <dgm:pt modelId="{335E76B2-45A9-4D7D-A429-767C7A6A8BDC}" type="pres">
      <dgm:prSet presAssocID="{237E3437-BD11-4567-8516-C6E9373B88BC}" presName="node" presStyleCnt="0"/>
      <dgm:spPr/>
    </dgm:pt>
    <dgm:pt modelId="{F70219F0-FA54-41ED-8322-EF771617E596}" type="pres">
      <dgm:prSet presAssocID="{237E3437-BD11-4567-8516-C6E9373B88BC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233C3956-CF58-42D8-ACFF-69EDC1AC6EED}" type="pres">
      <dgm:prSet presAssocID="{237E3437-BD11-4567-8516-C6E9373B88BC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FF4F8BE4-6484-4582-986C-FD861B918F1C}" type="presOf" srcId="{79DA453E-CAB8-4F5E-8C18-B46BD02CE87E}" destId="{A7DAB846-83D2-4C6B-8D59-9471489538DF}" srcOrd="0" destOrd="0" presId="urn:microsoft.com/office/officeart/2005/8/layout/radial2"/>
    <dgm:cxn modelId="{6F1ABC24-CC1E-4EE5-AC14-3486A041E683}" type="presOf" srcId="{237E3437-BD11-4567-8516-C6E9373B88BC}" destId="{F70219F0-FA54-41ED-8322-EF771617E596}" srcOrd="0" destOrd="0" presId="urn:microsoft.com/office/officeart/2005/8/layout/radial2"/>
    <dgm:cxn modelId="{8E0E32EB-CA60-46A0-A0A0-13A17DB82446}" type="presOf" srcId="{B4F8B9D5-8FC2-4C20-8C7A-A6B344056435}" destId="{D34EC12D-5596-4E31-92F5-C99F51559B3E}" srcOrd="0" destOrd="0" presId="urn:microsoft.com/office/officeart/2005/8/layout/radial2"/>
    <dgm:cxn modelId="{42105EB8-071A-48F3-8512-3213D3A9675D}" srcId="{A3A4A47A-9C7C-4FD7-9DB6-C16FF8F1C1C7}" destId="{955B70CE-38F3-4ED1-9851-2C91C5F511CB}" srcOrd="0" destOrd="0" parTransId="{4AB91EFD-6CC5-46BB-9C40-DE0C0BD4296B}" sibTransId="{A7B29562-2EC5-4A1B-8780-6C4124101EEE}"/>
    <dgm:cxn modelId="{9DE72D4F-FC8A-4913-AE3E-5564A963A10C}" srcId="{A3A4A47A-9C7C-4FD7-9DB6-C16FF8F1C1C7}" destId="{237E3437-BD11-4567-8516-C6E9373B88BC}" srcOrd="1" destOrd="0" parTransId="{79DA453E-CAB8-4F5E-8C18-B46BD02CE87E}" sibTransId="{ACAD33E6-F00C-4B35-BEB8-46AB27CE2411}"/>
    <dgm:cxn modelId="{1F7BFA2C-6F7D-44CC-9085-B8A56F6F8311}" srcId="{237E3437-BD11-4567-8516-C6E9373B88BC}" destId="{6175A40F-06B2-4EB6-8D45-A1DDF46CD093}" srcOrd="0" destOrd="0" parTransId="{35D5BEB2-2D2C-4436-A6C3-599443B8B8E6}" sibTransId="{4BD2106E-7F81-44ED-A53C-100F2C617FC9}"/>
    <dgm:cxn modelId="{697266CD-CDB8-40BF-A793-8D2E0B942038}" srcId="{237E3437-BD11-4567-8516-C6E9373B88BC}" destId="{166D6698-CC40-499E-B1D9-3AFB2BEABE8C}" srcOrd="1" destOrd="0" parTransId="{62354E21-E6E2-4F69-A9D8-66C535CBFFE7}" sibTransId="{80621F66-F2CD-4442-94E4-D0F972C391B7}"/>
    <dgm:cxn modelId="{BA5C0B18-D844-4820-A39C-4F7806F36E8D}" srcId="{955B70CE-38F3-4ED1-9851-2C91C5F511CB}" destId="{59AF87C7-A39C-472D-B5D6-58A80A46F662}" srcOrd="1" destOrd="0" parTransId="{C234C2E3-DF73-4AC7-8BBA-1C7898E39CBA}" sibTransId="{E28849DD-9312-4268-8862-2E0D69ABEA53}"/>
    <dgm:cxn modelId="{36BC3DE5-9947-47DF-BFD5-587E930FA048}" type="presOf" srcId="{4AB91EFD-6CC5-46BB-9C40-DE0C0BD4296B}" destId="{7B2067BD-470B-49E8-824D-F296DE3DF873}" srcOrd="0" destOrd="0" presId="urn:microsoft.com/office/officeart/2005/8/layout/radial2"/>
    <dgm:cxn modelId="{C20EC589-83F4-4245-B186-1CA1326BD50C}" srcId="{955B70CE-38F3-4ED1-9851-2C91C5F511CB}" destId="{B4F8B9D5-8FC2-4C20-8C7A-A6B344056435}" srcOrd="0" destOrd="0" parTransId="{D2ECFE35-9390-456E-AFB1-E96B2F8968D7}" sibTransId="{9D1170B6-9FFE-4302-A5FA-C5A30027BAE2}"/>
    <dgm:cxn modelId="{E4C7CE0F-378E-466B-9F38-31F592FF4A57}" type="presOf" srcId="{166D6698-CC40-499E-B1D9-3AFB2BEABE8C}" destId="{233C3956-CF58-42D8-ACFF-69EDC1AC6EED}" srcOrd="0" destOrd="1" presId="urn:microsoft.com/office/officeart/2005/8/layout/radial2"/>
    <dgm:cxn modelId="{05D1B327-4C36-46D4-959F-C0211B8D5B3B}" type="presOf" srcId="{6175A40F-06B2-4EB6-8D45-A1DDF46CD093}" destId="{233C3956-CF58-42D8-ACFF-69EDC1AC6EED}" srcOrd="0" destOrd="0" presId="urn:microsoft.com/office/officeart/2005/8/layout/radial2"/>
    <dgm:cxn modelId="{A3980836-EF09-4568-A642-6BBF11A78590}" type="presOf" srcId="{955B70CE-38F3-4ED1-9851-2C91C5F511CB}" destId="{FB80F0C3-BC51-46E2-B553-2DB56A5EE882}" srcOrd="0" destOrd="0" presId="urn:microsoft.com/office/officeart/2005/8/layout/radial2"/>
    <dgm:cxn modelId="{56B30176-0F52-4FDF-839F-7E7A5254ACA9}" type="presOf" srcId="{59AF87C7-A39C-472D-B5D6-58A80A46F662}" destId="{D34EC12D-5596-4E31-92F5-C99F51559B3E}" srcOrd="0" destOrd="1" presId="urn:microsoft.com/office/officeart/2005/8/layout/radial2"/>
    <dgm:cxn modelId="{45E7427F-C222-4D0A-ACFC-2ABA85613035}" type="presOf" srcId="{A3A4A47A-9C7C-4FD7-9DB6-C16FF8F1C1C7}" destId="{446B530A-FD3E-46AC-BF73-CD2C038ED6D1}" srcOrd="0" destOrd="0" presId="urn:microsoft.com/office/officeart/2005/8/layout/radial2"/>
    <dgm:cxn modelId="{EA24CAFD-46FC-4957-B71C-333830CC3740}" type="presParOf" srcId="{446B530A-FD3E-46AC-BF73-CD2C038ED6D1}" destId="{14F07E2C-4215-4748-B4CB-2D88E5687259}" srcOrd="0" destOrd="0" presId="urn:microsoft.com/office/officeart/2005/8/layout/radial2"/>
    <dgm:cxn modelId="{0DA447CC-86DA-4523-986A-39534977927B}" type="presParOf" srcId="{14F07E2C-4215-4748-B4CB-2D88E5687259}" destId="{436D644E-963B-46C1-A8E0-798D37BC6D3D}" srcOrd="0" destOrd="0" presId="urn:microsoft.com/office/officeart/2005/8/layout/radial2"/>
    <dgm:cxn modelId="{70F34E95-FF09-4F96-88B1-F7DE4F122A4F}" type="presParOf" srcId="{436D644E-963B-46C1-A8E0-798D37BC6D3D}" destId="{FE34D143-55A6-433A-AEF5-FC9132B339BD}" srcOrd="0" destOrd="0" presId="urn:microsoft.com/office/officeart/2005/8/layout/radial2"/>
    <dgm:cxn modelId="{A0C24816-C335-40C6-8F81-0425F9A1B1F7}" type="presParOf" srcId="{436D644E-963B-46C1-A8E0-798D37BC6D3D}" destId="{CB4DCCC1-74CC-41CB-8D00-0EE5631690B6}" srcOrd="1" destOrd="0" presId="urn:microsoft.com/office/officeart/2005/8/layout/radial2"/>
    <dgm:cxn modelId="{ACF4F3AD-B4AD-44CB-B8B5-D35A562599FB}" type="presParOf" srcId="{14F07E2C-4215-4748-B4CB-2D88E5687259}" destId="{7B2067BD-470B-49E8-824D-F296DE3DF873}" srcOrd="1" destOrd="0" presId="urn:microsoft.com/office/officeart/2005/8/layout/radial2"/>
    <dgm:cxn modelId="{2F201C7F-BA15-475B-A9EC-67AAE7C8CD40}" type="presParOf" srcId="{14F07E2C-4215-4748-B4CB-2D88E5687259}" destId="{14BE0A80-6089-4D65-B5AC-C8F4680E9932}" srcOrd="2" destOrd="0" presId="urn:microsoft.com/office/officeart/2005/8/layout/radial2"/>
    <dgm:cxn modelId="{C970D79A-CF64-46EE-9878-F46DF65021BD}" type="presParOf" srcId="{14BE0A80-6089-4D65-B5AC-C8F4680E9932}" destId="{FB80F0C3-BC51-46E2-B553-2DB56A5EE882}" srcOrd="0" destOrd="0" presId="urn:microsoft.com/office/officeart/2005/8/layout/radial2"/>
    <dgm:cxn modelId="{2DA8238D-57F7-4B6F-BC99-EC87E993FC0B}" type="presParOf" srcId="{14BE0A80-6089-4D65-B5AC-C8F4680E9932}" destId="{D34EC12D-5596-4E31-92F5-C99F51559B3E}" srcOrd="1" destOrd="0" presId="urn:microsoft.com/office/officeart/2005/8/layout/radial2"/>
    <dgm:cxn modelId="{E412B596-22C1-441A-8ACD-26D4BA42AB46}" type="presParOf" srcId="{14F07E2C-4215-4748-B4CB-2D88E5687259}" destId="{A7DAB846-83D2-4C6B-8D59-9471489538DF}" srcOrd="3" destOrd="0" presId="urn:microsoft.com/office/officeart/2005/8/layout/radial2"/>
    <dgm:cxn modelId="{2466D959-6807-459C-8995-F12E93D3F80E}" type="presParOf" srcId="{14F07E2C-4215-4748-B4CB-2D88E5687259}" destId="{335E76B2-45A9-4D7D-A429-767C7A6A8BDC}" srcOrd="4" destOrd="0" presId="urn:microsoft.com/office/officeart/2005/8/layout/radial2"/>
    <dgm:cxn modelId="{B67871D8-FD35-4978-BE4E-7CDCB06DB69C}" type="presParOf" srcId="{335E76B2-45A9-4D7D-A429-767C7A6A8BDC}" destId="{F70219F0-FA54-41ED-8322-EF771617E596}" srcOrd="0" destOrd="0" presId="urn:microsoft.com/office/officeart/2005/8/layout/radial2"/>
    <dgm:cxn modelId="{50B3B747-4EBA-4CB0-9760-883E598B0714}" type="presParOf" srcId="{335E76B2-45A9-4D7D-A429-767C7A6A8BDC}" destId="{233C3956-CF58-42D8-ACFF-69EDC1AC6EE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2C0244-DA08-4775-AB5E-9FC69170006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2DF1D40-AAE3-4960-9A03-72AA857B8AE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4597790-38B6-4A03-8C98-A43B2A0188E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102082"/>
                <a:satOff val="-1464"/>
                <a:lumOff val="8538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02082"/>
                <a:satOff val="-1464"/>
                <a:lumOff val="8538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02082"/>
                <a:satOff val="-1464"/>
                <a:lumOff val="853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7CFEDEE1-AAF2-4B7C-B8BC-38D7A3027C0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6EF232B-120D-477B-B73C-3609FBD2423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204164"/>
                <a:satOff val="-2928"/>
                <a:lumOff val="1707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204164"/>
                <a:satOff val="-2928"/>
                <a:lumOff val="1707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204164"/>
                <a:satOff val="-2928"/>
                <a:lumOff val="170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4FBA058B-F851-45EA-AA43-AF8B602ED26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15324BE-4975-4E6E-8C6D-7224DA80A22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06246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8AD2DB1-43E1-43E7-B991-F7B27C0B055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2E7EBB9-766D-4D9C-99AD-54938229C60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A9BDA-89F7-408D-993E-078ED0B0AEB8}">
      <dsp:nvSpPr>
        <dsp:cNvPr id="0" name=""/>
        <dsp:cNvSpPr/>
      </dsp:nvSpPr>
      <dsp:spPr>
        <a:xfrm>
          <a:off x="3537" y="1473681"/>
          <a:ext cx="3247139" cy="275128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54DD2-751A-4859-B871-485D62552AC8}">
      <dsp:nvSpPr>
        <dsp:cNvPr id="0" name=""/>
        <dsp:cNvSpPr/>
      </dsp:nvSpPr>
      <dsp:spPr>
        <a:xfrm>
          <a:off x="2818275" y="1858690"/>
          <a:ext cx="1539745" cy="16025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大約</a:t>
          </a:r>
          <a:r>
            <a:rPr lang="en-US" sz="2800" kern="1200" dirty="0" smtClean="0"/>
            <a:t>3</a:t>
          </a:r>
          <a:r>
            <a:rPr lang="zh-TW" sz="2800" kern="1200" dirty="0" smtClean="0"/>
            <a:t>個步伐</a:t>
          </a:r>
          <a:endParaRPr lang="zh-TW" sz="2800" kern="1200" dirty="0"/>
        </a:p>
      </dsp:txBody>
      <dsp:txXfrm>
        <a:off x="2863373" y="1903788"/>
        <a:ext cx="1449549" cy="1512375"/>
      </dsp:txXfrm>
    </dsp:sp>
    <dsp:sp modelId="{330C8340-9275-413B-9FCB-BE94213D78F2}">
      <dsp:nvSpPr>
        <dsp:cNvPr id="0" name=""/>
        <dsp:cNvSpPr/>
      </dsp:nvSpPr>
      <dsp:spPr>
        <a:xfrm>
          <a:off x="3537" y="949071"/>
          <a:ext cx="3247139" cy="4737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室外至少</a:t>
          </a:r>
          <a:r>
            <a:rPr lang="en-US" sz="2000" kern="1200" smtClean="0"/>
            <a:t>1</a:t>
          </a:r>
          <a:r>
            <a:rPr lang="zh-TW" sz="2000" kern="1200" smtClean="0"/>
            <a:t>公尺</a:t>
          </a:r>
          <a:endParaRPr lang="zh-TW" sz="2000" kern="1200"/>
        </a:p>
      </dsp:txBody>
      <dsp:txXfrm>
        <a:off x="3537" y="949071"/>
        <a:ext cx="3247139" cy="473759"/>
      </dsp:txXfrm>
    </dsp:sp>
    <dsp:sp modelId="{49A8A450-D2D4-4448-A990-A93B3301B272}">
      <dsp:nvSpPr>
        <dsp:cNvPr id="0" name=""/>
        <dsp:cNvSpPr/>
      </dsp:nvSpPr>
      <dsp:spPr>
        <a:xfrm>
          <a:off x="4951698" y="1473681"/>
          <a:ext cx="3247139" cy="275128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840463-9C63-4306-A977-35C40586C756}">
      <dsp:nvSpPr>
        <dsp:cNvPr id="0" name=""/>
        <dsp:cNvSpPr/>
      </dsp:nvSpPr>
      <dsp:spPr>
        <a:xfrm>
          <a:off x="7766437" y="1858690"/>
          <a:ext cx="1539745" cy="16025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大約手臂的兩倍長</a:t>
          </a:r>
          <a:endParaRPr lang="zh-TW" sz="2800" kern="1200" dirty="0"/>
        </a:p>
      </dsp:txBody>
      <dsp:txXfrm>
        <a:off x="7811535" y="1903788"/>
        <a:ext cx="1449549" cy="1512375"/>
      </dsp:txXfrm>
    </dsp:sp>
    <dsp:sp modelId="{23CC41B4-33C7-4027-84DB-B9D192043453}">
      <dsp:nvSpPr>
        <dsp:cNvPr id="0" name=""/>
        <dsp:cNvSpPr/>
      </dsp:nvSpPr>
      <dsp:spPr>
        <a:xfrm>
          <a:off x="4951698" y="949071"/>
          <a:ext cx="3247139" cy="47375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室內至少</a:t>
          </a:r>
          <a:r>
            <a:rPr lang="en-US" sz="2000" kern="1200" smtClean="0"/>
            <a:t>1.5</a:t>
          </a:r>
          <a:r>
            <a:rPr lang="zh-TW" sz="2000" kern="1200" smtClean="0"/>
            <a:t>公尺</a:t>
          </a:r>
          <a:endParaRPr lang="zh-TW" sz="2000" kern="1200"/>
        </a:p>
      </dsp:txBody>
      <dsp:txXfrm>
        <a:off x="4951698" y="949071"/>
        <a:ext cx="3247139" cy="4737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DAB846-83D2-4C6B-8D59-9471489538DF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067BD-470B-49E8-824D-F296DE3DF873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4DCCC1-74CC-41CB-8D00-0EE5631690B6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B80F0C3-BC51-46E2-B553-2DB56A5EE882}">
      <dsp:nvSpPr>
        <dsp:cNvPr id="0" name=""/>
        <dsp:cNvSpPr/>
      </dsp:nvSpPr>
      <dsp:spPr>
        <a:xfrm rot="503217">
          <a:off x="3438686" y="238"/>
          <a:ext cx="1704588" cy="17045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D34EC12D-5596-4E31-92F5-C99F51559B3E}">
      <dsp:nvSpPr>
        <dsp:cNvPr id="0" name=""/>
        <dsp:cNvSpPr/>
      </dsp:nvSpPr>
      <dsp:spPr>
        <a:xfrm rot="503217"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F70219F0-FA54-41ED-8322-EF771617E596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233C3956-CF58-42D8-ACFF-69EDC1AC6EED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文鼎粗圓" panose="020B0609010101010101" pitchFamily="49" charset="-120"/>
          <a:ea typeface="文鼎粗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959" y="2348880"/>
            <a:ext cx="4112687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6445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785614"/>
              </p:ext>
            </p:extLst>
          </p:nvPr>
        </p:nvGraphicFramePr>
        <p:xfrm>
          <a:off x="179512" y="1422721"/>
          <a:ext cx="9309720" cy="5174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72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2022-11-28T06:09:51Z</dcterms:modified>
</cp:coreProperties>
</file>