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72" r:id="rId3"/>
    <p:sldId id="273" r:id="rId4"/>
    <p:sldId id="274" r:id="rId5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947" autoAdjust="0"/>
    <p:restoredTop sz="94779" autoAdjust="0"/>
  </p:normalViewPr>
  <p:slideViewPr>
    <p:cSldViewPr>
      <p:cViewPr varScale="1">
        <p:scale>
          <a:sx n="69" d="100"/>
          <a:sy n="69" d="100"/>
        </p:scale>
        <p:origin x="582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188640"/>
            <a:ext cx="7772400" cy="1080120"/>
          </a:xfrm>
        </p:spPr>
        <p:txBody>
          <a:bodyPr>
            <a:normAutofit/>
          </a:bodyPr>
          <a:lstStyle>
            <a:lvl1pPr>
              <a:defRPr sz="4800"/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1460376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dirty="0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856672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240151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152335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94644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19964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2022/11/14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78148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2022/11/14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3663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2022/11/14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623623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2022/11/14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16676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2022/11/14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628792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2022/11/14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25579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FE5219-52B6-44C6-9A5B-DA8E5DDB8E3F}" type="datetimeFigureOut">
              <a:rPr lang="zh-TW" altLang="en-US" smtClean="0"/>
              <a:t>2022/11/14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8229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0000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zh-TW" altLang="en-US">
                <a:latin typeface="+mj-ea"/>
              </a:rPr>
              <a:t>防疫大作戰</a:t>
            </a:r>
            <a:endParaRPr lang="zh-TW" altLang="en-US" sz="4800" dirty="0">
              <a:latin typeface="+mj-ea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TW" altLang="en-US" sz="2800"/>
              <a:t>打擊新冠病毒，守護健康你我有責</a:t>
            </a:r>
            <a:endParaRPr lang="zh-TW" altLang="en-US" sz="2800" dirty="0"/>
          </a:p>
        </p:txBody>
      </p:sp>
    </p:spTree>
    <p:extLst>
      <p:ext uri="{BB962C8B-B14F-4D97-AF65-F5344CB8AC3E}">
        <p14:creationId xmlns:p14="http://schemas.microsoft.com/office/powerpoint/2010/main" val="27839189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新型冠狀病毒 防疫須知</a:t>
            </a:r>
            <a:endParaRPr lang="zh-TW" altLang="en-US" dirty="0"/>
          </a:p>
        </p:txBody>
      </p:sp>
      <p:sp>
        <p:nvSpPr>
          <p:cNvPr id="3" name="文字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/>
              <a:t>雙手肥皂清潔，搓洗</a:t>
            </a:r>
            <a:r>
              <a:rPr lang="en-US" altLang="zh-TW"/>
              <a:t>40~60</a:t>
            </a:r>
            <a:r>
              <a:rPr lang="zh-TW" altLang="en-US"/>
              <a:t>秒</a:t>
            </a:r>
          </a:p>
          <a:p>
            <a:r>
              <a:rPr lang="zh-TW" altLang="en-US"/>
              <a:t>口罩要遮住口鼻、蓋住下巴  </a:t>
            </a:r>
          </a:p>
          <a:p>
            <a:r>
              <a:rPr lang="zh-TW" altLang="en-US"/>
              <a:t>噴</a:t>
            </a:r>
            <a:r>
              <a:rPr lang="en-US" altLang="zh-TW"/>
              <a:t>75%</a:t>
            </a:r>
            <a:r>
              <a:rPr lang="zh-TW" altLang="en-US"/>
              <a:t>酒精搓洗雙手</a:t>
            </a:r>
            <a:r>
              <a:rPr lang="en-US" altLang="zh-TW"/>
              <a:t>20-30</a:t>
            </a:r>
            <a:r>
              <a:rPr lang="zh-TW" altLang="en-US"/>
              <a:t>秒</a:t>
            </a:r>
          </a:p>
          <a:p>
            <a:r>
              <a:rPr lang="zh-TW" altLang="en-US"/>
              <a:t>有發燒、呼吸道症狀速就醫</a:t>
            </a:r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88595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6E85EF9-8D06-4DDD-ADF7-48EC8FA45D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保持社交距離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7E9C1069-36F3-442E-AE60-8E8E978129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/>
              <a:t>室外至少</a:t>
            </a:r>
            <a:r>
              <a:rPr lang="en-US" altLang="zh-TW"/>
              <a:t>1</a:t>
            </a:r>
            <a:r>
              <a:rPr lang="zh-TW" altLang="en-US"/>
              <a:t>公尺</a:t>
            </a:r>
          </a:p>
          <a:p>
            <a:r>
              <a:rPr lang="zh-TW" altLang="en-US"/>
              <a:t>大約</a:t>
            </a:r>
            <a:r>
              <a:rPr lang="en-US" altLang="zh-TW"/>
              <a:t>3</a:t>
            </a:r>
            <a:r>
              <a:rPr lang="zh-TW" altLang="en-US"/>
              <a:t>個步伐</a:t>
            </a:r>
          </a:p>
          <a:p>
            <a:r>
              <a:rPr lang="zh-TW" altLang="en-US"/>
              <a:t>室內至少</a:t>
            </a:r>
            <a:r>
              <a:rPr lang="en-US" altLang="zh-TW"/>
              <a:t>1.5</a:t>
            </a:r>
            <a:r>
              <a:rPr lang="zh-TW" altLang="en-US"/>
              <a:t>公尺</a:t>
            </a:r>
          </a:p>
          <a:p>
            <a:r>
              <a:rPr lang="zh-TW" altLang="en-US"/>
              <a:t>大約手臂的兩倍長</a:t>
            </a:r>
          </a:p>
        </p:txBody>
      </p:sp>
    </p:spTree>
    <p:extLst>
      <p:ext uri="{BB962C8B-B14F-4D97-AF65-F5344CB8AC3E}">
        <p14:creationId xmlns:p14="http://schemas.microsoft.com/office/powerpoint/2010/main" val="17020957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1879894-F36F-45E9-9FB4-D159194F7D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新型冠狀病毒 相關連結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AD8D5AFC-7898-46AE-928B-151FDBA2EC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/>
              <a:t>衛福部疾管署</a:t>
            </a:r>
          </a:p>
          <a:p>
            <a:r>
              <a:rPr lang="zh-TW" altLang="en-US"/>
              <a:t>掌握最新疫情</a:t>
            </a:r>
          </a:p>
          <a:p>
            <a:r>
              <a:rPr lang="zh-TW" altLang="en-US"/>
              <a:t>了解防疫議題</a:t>
            </a:r>
          </a:p>
          <a:p>
            <a:r>
              <a:rPr lang="zh-TW" altLang="en-US"/>
              <a:t>防疫小測驗</a:t>
            </a:r>
          </a:p>
          <a:p>
            <a:r>
              <a:rPr lang="zh-TW" altLang="en-US"/>
              <a:t>你的防疫觀念正確嗎？</a:t>
            </a:r>
          </a:p>
          <a:p>
            <a:r>
              <a:rPr lang="zh-TW" altLang="en-US"/>
              <a:t>擊敗新冠病毒，健康久久！</a:t>
            </a:r>
          </a:p>
        </p:txBody>
      </p:sp>
    </p:spTree>
    <p:extLst>
      <p:ext uri="{BB962C8B-B14F-4D97-AF65-F5344CB8AC3E}">
        <p14:creationId xmlns:p14="http://schemas.microsoft.com/office/powerpoint/2010/main" val="34812278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1288</TotalTime>
  <Words>110</Words>
  <Application>Microsoft Office PowerPoint</Application>
  <PresentationFormat>如螢幕大小 (4:3)</PresentationFormat>
  <Paragraphs>19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3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8" baseType="lpstr">
      <vt:lpstr>新細明體</vt:lpstr>
      <vt:lpstr>Arial</vt:lpstr>
      <vt:lpstr>Calibri</vt:lpstr>
      <vt:lpstr>Office 佈景主題</vt:lpstr>
      <vt:lpstr>防疫大作戰</vt:lpstr>
      <vt:lpstr>新型冠狀病毒 防疫須知</vt:lpstr>
      <vt:lpstr>保持社交距離</vt:lpstr>
      <vt:lpstr>新型冠狀病毒 相關連結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資訊安全 停看聽</dc:title>
  <dc:creator>cdsu99</dc:creator>
  <cp:lastModifiedBy>Windows 使用者</cp:lastModifiedBy>
  <cp:revision>48</cp:revision>
  <dcterms:created xsi:type="dcterms:W3CDTF">2014-02-08T16:25:00Z</dcterms:created>
  <dcterms:modified xsi:type="dcterms:W3CDTF">2022-11-14T05:59:34Z</dcterms:modified>
</cp:coreProperties>
</file>