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D36873-03A5-441C-9423-052510934211}" type="doc">
      <dgm:prSet loTypeId="urn:microsoft.com/office/officeart/2005/8/layout/hList7" loCatId="list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5AD33D6-A20F-4080-95F9-CE3C18772228}">
      <dgm:prSet/>
      <dgm:spPr/>
      <dgm:t>
        <a:bodyPr/>
        <a:lstStyle/>
        <a:p>
          <a:pPr rtl="0"/>
          <a:r>
            <a:rPr lang="zh-TW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雙手肥皂清潔，搓洗</a:t>
          </a:r>
          <a:r>
            <a:rPr lang="en-US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40~60</a:t>
          </a:r>
          <a:r>
            <a:rPr lang="zh-TW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秒</a:t>
          </a:r>
          <a:endParaRPr lang="zh-TW" dirty="0">
            <a:latin typeface="文鼎新藝體" panose="020B0609010101010101" pitchFamily="49" charset="-120"/>
            <a:ea typeface="文鼎新藝體" panose="020B0609010101010101" pitchFamily="49" charset="-120"/>
          </a:endParaRPr>
        </a:p>
      </dgm:t>
    </dgm:pt>
    <dgm:pt modelId="{06121EEC-0862-47D7-988A-52CA1773D2EE}" type="parTrans" cxnId="{FE2473C6-2470-4BF2-8EA7-C9B1892B04E9}">
      <dgm:prSet/>
      <dgm:spPr/>
      <dgm:t>
        <a:bodyPr/>
        <a:lstStyle/>
        <a:p>
          <a:endParaRPr lang="zh-TW" altLang="en-US"/>
        </a:p>
      </dgm:t>
    </dgm:pt>
    <dgm:pt modelId="{2219B151-C420-4FE5-B878-09EA0AAF9BBE}" type="sibTrans" cxnId="{FE2473C6-2470-4BF2-8EA7-C9B1892B04E9}">
      <dgm:prSet/>
      <dgm:spPr/>
      <dgm:t>
        <a:bodyPr/>
        <a:lstStyle/>
        <a:p>
          <a:endParaRPr lang="zh-TW" altLang="en-US"/>
        </a:p>
      </dgm:t>
    </dgm:pt>
    <dgm:pt modelId="{63EDE37E-A0B8-4C69-B548-D8304C78D6D4}">
      <dgm:prSet/>
      <dgm:spPr/>
      <dgm:t>
        <a:bodyPr/>
        <a:lstStyle/>
        <a:p>
          <a:pPr rtl="0"/>
          <a:r>
            <a:rPr lang="zh-TW" dirty="0" smtClean="0">
              <a:latin typeface="文鼎標準楷體" panose="020B0609010101010101" pitchFamily="49" charset="-120"/>
              <a:ea typeface="文鼎標準楷體" panose="020B0609010101010101" pitchFamily="49" charset="-120"/>
            </a:rPr>
            <a:t>口罩要遮住口鼻、蓋住下巴  </a:t>
          </a:r>
          <a:endParaRPr lang="zh-TW" dirty="0">
            <a:latin typeface="文鼎標準楷體" panose="020B0609010101010101" pitchFamily="49" charset="-120"/>
            <a:ea typeface="文鼎標準楷體" panose="020B0609010101010101" pitchFamily="49" charset="-120"/>
          </a:endParaRPr>
        </a:p>
      </dgm:t>
    </dgm:pt>
    <dgm:pt modelId="{656FE2D6-0F4F-45D1-9DC6-2F5C0A9FF190}" type="parTrans" cxnId="{09BD2DA3-57CD-4084-A894-3A1C2490689A}">
      <dgm:prSet/>
      <dgm:spPr/>
      <dgm:t>
        <a:bodyPr/>
        <a:lstStyle/>
        <a:p>
          <a:endParaRPr lang="zh-TW" altLang="en-US"/>
        </a:p>
      </dgm:t>
    </dgm:pt>
    <dgm:pt modelId="{4365FFB2-2826-4D34-ABCF-345F809F3196}" type="sibTrans" cxnId="{09BD2DA3-57CD-4084-A894-3A1C2490689A}">
      <dgm:prSet/>
      <dgm:spPr/>
      <dgm:t>
        <a:bodyPr/>
        <a:lstStyle/>
        <a:p>
          <a:endParaRPr lang="zh-TW" altLang="en-US"/>
        </a:p>
      </dgm:t>
    </dgm:pt>
    <dgm:pt modelId="{1F6824B2-DBB1-4AA5-A203-3DD2F93D5CE0}">
      <dgm:prSet/>
      <dgm:spPr/>
      <dgm:t>
        <a:bodyPr/>
        <a:lstStyle/>
        <a:p>
          <a:pPr rtl="0"/>
          <a:r>
            <a:rPr 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噴</a:t>
          </a:r>
          <a:r>
            <a:rPr lang="en-US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75%</a:t>
          </a:r>
          <a:r>
            <a:rPr 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酒精搓洗雙手</a:t>
          </a:r>
          <a:r>
            <a:rPr lang="en-US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20-30</a:t>
          </a:r>
          <a:r>
            <a:rPr 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秒</a:t>
          </a:r>
          <a:endParaRPr lang="zh-TW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68ED351F-88D2-4190-81BF-92F8B1175F02}" type="parTrans" cxnId="{5A16A4D2-F579-4DB7-B3A5-43648F379051}">
      <dgm:prSet/>
      <dgm:spPr/>
      <dgm:t>
        <a:bodyPr/>
        <a:lstStyle/>
        <a:p>
          <a:endParaRPr lang="zh-TW" altLang="en-US"/>
        </a:p>
      </dgm:t>
    </dgm:pt>
    <dgm:pt modelId="{4D618CCD-0854-490B-A0C6-82299E28657D}" type="sibTrans" cxnId="{5A16A4D2-F579-4DB7-B3A5-43648F379051}">
      <dgm:prSet/>
      <dgm:spPr/>
      <dgm:t>
        <a:bodyPr/>
        <a:lstStyle/>
        <a:p>
          <a:endParaRPr lang="zh-TW" altLang="en-US"/>
        </a:p>
      </dgm:t>
    </dgm:pt>
    <dgm:pt modelId="{A5D44D7F-6C51-4E5E-A0B7-1225E4523E43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61715553-ED5B-4264-BDAB-E5877C180ADB}" type="parTrans" cxnId="{5F5C0B8F-B3EA-4229-AD77-8EE967F2E8FD}">
      <dgm:prSet/>
      <dgm:spPr/>
      <dgm:t>
        <a:bodyPr/>
        <a:lstStyle/>
        <a:p>
          <a:endParaRPr lang="zh-TW" altLang="en-US"/>
        </a:p>
      </dgm:t>
    </dgm:pt>
    <dgm:pt modelId="{92D57B81-2196-4943-B5D4-A3685FFF6FD3}" type="sibTrans" cxnId="{5F5C0B8F-B3EA-4229-AD77-8EE967F2E8FD}">
      <dgm:prSet/>
      <dgm:spPr/>
      <dgm:t>
        <a:bodyPr/>
        <a:lstStyle/>
        <a:p>
          <a:endParaRPr lang="zh-TW" altLang="en-US"/>
        </a:p>
      </dgm:t>
    </dgm:pt>
    <dgm:pt modelId="{DCE0A988-90C1-4BD1-AA7D-8E7089139EEC}" type="pres">
      <dgm:prSet presAssocID="{8BD36873-03A5-441C-9423-05251093421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34F4E6D-D5E5-40CD-B09A-4B5A2EB367C1}" type="pres">
      <dgm:prSet presAssocID="{8BD36873-03A5-441C-9423-052510934211}" presName="fgShape" presStyleLbl="fgShp" presStyleIdx="0" presStyleCnt="1"/>
      <dgm:spPr/>
    </dgm:pt>
    <dgm:pt modelId="{89C37285-84CC-4C47-8C71-5A5465C55F3A}" type="pres">
      <dgm:prSet presAssocID="{8BD36873-03A5-441C-9423-052510934211}" presName="linComp" presStyleCnt="0"/>
      <dgm:spPr/>
    </dgm:pt>
    <dgm:pt modelId="{D03C550C-BDB6-462A-86DB-82101F095B4F}" type="pres">
      <dgm:prSet presAssocID="{B5AD33D6-A20F-4080-95F9-CE3C18772228}" presName="compNode" presStyleCnt="0"/>
      <dgm:spPr/>
    </dgm:pt>
    <dgm:pt modelId="{53FA6B25-2163-4650-8D41-2830AE6554F6}" type="pres">
      <dgm:prSet presAssocID="{B5AD33D6-A20F-4080-95F9-CE3C18772228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816F8953-0F38-4716-8F54-AD6DBD446D25}" type="pres">
      <dgm:prSet presAssocID="{B5AD33D6-A20F-4080-95F9-CE3C18772228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F83F6CA-E0AF-41B0-8D06-AD93D9F3528D}" type="pres">
      <dgm:prSet presAssocID="{B5AD33D6-A20F-4080-95F9-CE3C18772228}" presName="invisiNode" presStyleLbl="node1" presStyleIdx="0" presStyleCnt="4"/>
      <dgm:spPr/>
    </dgm:pt>
    <dgm:pt modelId="{F96D2215-ED9D-4206-B776-2FA7647246CD}" type="pres">
      <dgm:prSet presAssocID="{B5AD33D6-A20F-4080-95F9-CE3C18772228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2C1AE03-5606-4BFC-A7BF-622F078D1E66}" type="pres">
      <dgm:prSet presAssocID="{2219B151-C420-4FE5-B878-09EA0AAF9BB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E29A0DD-647B-47D6-826D-3A21B00D5960}" type="pres">
      <dgm:prSet presAssocID="{63EDE37E-A0B8-4C69-B548-D8304C78D6D4}" presName="compNode" presStyleCnt="0"/>
      <dgm:spPr/>
    </dgm:pt>
    <dgm:pt modelId="{8906E246-5224-413D-9729-FAAD954544A2}" type="pres">
      <dgm:prSet presAssocID="{63EDE37E-A0B8-4C69-B548-D8304C78D6D4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32BF4B18-3106-47BA-8126-79CF00D0526C}" type="pres">
      <dgm:prSet presAssocID="{63EDE37E-A0B8-4C69-B548-D8304C78D6D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5A3554A-519B-47BC-A838-22226C7801B2}" type="pres">
      <dgm:prSet presAssocID="{63EDE37E-A0B8-4C69-B548-D8304C78D6D4}" presName="invisiNode" presStyleLbl="node1" presStyleIdx="1" presStyleCnt="4"/>
      <dgm:spPr/>
    </dgm:pt>
    <dgm:pt modelId="{937BD25E-47F9-4D4B-BECD-1406F99D4A18}" type="pres">
      <dgm:prSet presAssocID="{63EDE37E-A0B8-4C69-B548-D8304C78D6D4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7257547-77B3-4F11-9E91-C1C9ACC38B5F}" type="pres">
      <dgm:prSet presAssocID="{4365FFB2-2826-4D34-ABCF-345F809F319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294BF20-7AF5-4DD0-BABF-B41072F63504}" type="pres">
      <dgm:prSet presAssocID="{1F6824B2-DBB1-4AA5-A203-3DD2F93D5CE0}" presName="compNode" presStyleCnt="0"/>
      <dgm:spPr/>
    </dgm:pt>
    <dgm:pt modelId="{C0E51694-A49D-43A0-AEE1-F5B86D8E03F3}" type="pres">
      <dgm:prSet presAssocID="{1F6824B2-DBB1-4AA5-A203-3DD2F93D5CE0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A68D74AF-D90B-4CF0-BC9E-995D1FE74D2E}" type="pres">
      <dgm:prSet presAssocID="{1F6824B2-DBB1-4AA5-A203-3DD2F93D5CE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E2713F-2EDA-4795-85D0-3EF2AE6C0E01}" type="pres">
      <dgm:prSet presAssocID="{1F6824B2-DBB1-4AA5-A203-3DD2F93D5CE0}" presName="invisiNode" presStyleLbl="node1" presStyleIdx="2" presStyleCnt="4"/>
      <dgm:spPr/>
    </dgm:pt>
    <dgm:pt modelId="{AA131FF7-FDF9-4DF9-9C09-DCDFC892C8E5}" type="pres">
      <dgm:prSet presAssocID="{1F6824B2-DBB1-4AA5-A203-3DD2F93D5CE0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D79311E-3E28-4C08-833B-AF96E88CA017}" type="pres">
      <dgm:prSet presAssocID="{4D618CCD-0854-490B-A0C6-82299E28657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4A05E9B-DCE5-4686-864C-FBF417371CAA}" type="pres">
      <dgm:prSet presAssocID="{A5D44D7F-6C51-4E5E-A0B7-1225E4523E43}" presName="compNode" presStyleCnt="0"/>
      <dgm:spPr/>
    </dgm:pt>
    <dgm:pt modelId="{DD65FDD2-560B-462E-B887-CEADFB43666D}" type="pres">
      <dgm:prSet presAssocID="{A5D44D7F-6C51-4E5E-A0B7-1225E4523E4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7B68B5B5-8767-47CF-BB06-39F0DAF8CA1D}" type="pres">
      <dgm:prSet presAssocID="{A5D44D7F-6C51-4E5E-A0B7-1225E4523E4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61ECA5-0B43-4389-B13C-A215A312676D}" type="pres">
      <dgm:prSet presAssocID="{A5D44D7F-6C51-4E5E-A0B7-1225E4523E43}" presName="invisiNode" presStyleLbl="node1" presStyleIdx="3" presStyleCnt="4"/>
      <dgm:spPr/>
    </dgm:pt>
    <dgm:pt modelId="{C1BF8515-21EC-41C2-9D3F-DCE27F62A9C4}" type="pres">
      <dgm:prSet presAssocID="{A5D44D7F-6C51-4E5E-A0B7-1225E4523E43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837490D4-860C-4292-A9D1-2DBB2C71C82C}" type="presOf" srcId="{63EDE37E-A0B8-4C69-B548-D8304C78D6D4}" destId="{8906E246-5224-413D-9729-FAAD954544A2}" srcOrd="0" destOrd="0" presId="urn:microsoft.com/office/officeart/2005/8/layout/hList7"/>
    <dgm:cxn modelId="{5F5C0B8F-B3EA-4229-AD77-8EE967F2E8FD}" srcId="{8BD36873-03A5-441C-9423-052510934211}" destId="{A5D44D7F-6C51-4E5E-A0B7-1225E4523E43}" srcOrd="3" destOrd="0" parTransId="{61715553-ED5B-4264-BDAB-E5877C180ADB}" sibTransId="{92D57B81-2196-4943-B5D4-A3685FFF6FD3}"/>
    <dgm:cxn modelId="{2ADB1EB0-EFE3-4E7A-BD2B-3D28CD2E93B3}" type="presOf" srcId="{B5AD33D6-A20F-4080-95F9-CE3C18772228}" destId="{53FA6B25-2163-4650-8D41-2830AE6554F6}" srcOrd="0" destOrd="0" presId="urn:microsoft.com/office/officeart/2005/8/layout/hList7"/>
    <dgm:cxn modelId="{B5137DD2-458F-4A80-B1CF-3E3DC6AEE4BA}" type="presOf" srcId="{A5D44D7F-6C51-4E5E-A0B7-1225E4523E43}" destId="{7B68B5B5-8767-47CF-BB06-39F0DAF8CA1D}" srcOrd="1" destOrd="0" presId="urn:microsoft.com/office/officeart/2005/8/layout/hList7"/>
    <dgm:cxn modelId="{BDF20C26-B57F-4E12-85F2-AAC5E0F206E6}" type="presOf" srcId="{2219B151-C420-4FE5-B878-09EA0AAF9BBE}" destId="{B2C1AE03-5606-4BFC-A7BF-622F078D1E66}" srcOrd="0" destOrd="0" presId="urn:microsoft.com/office/officeart/2005/8/layout/hList7"/>
    <dgm:cxn modelId="{47941C9E-4106-4FF0-9EFB-22198F8D1B0F}" type="presOf" srcId="{4D618CCD-0854-490B-A0C6-82299E28657D}" destId="{8D79311E-3E28-4C08-833B-AF96E88CA017}" srcOrd="0" destOrd="0" presId="urn:microsoft.com/office/officeart/2005/8/layout/hList7"/>
    <dgm:cxn modelId="{FE2473C6-2470-4BF2-8EA7-C9B1892B04E9}" srcId="{8BD36873-03A5-441C-9423-052510934211}" destId="{B5AD33D6-A20F-4080-95F9-CE3C18772228}" srcOrd="0" destOrd="0" parTransId="{06121EEC-0862-47D7-988A-52CA1773D2EE}" sibTransId="{2219B151-C420-4FE5-B878-09EA0AAF9BBE}"/>
    <dgm:cxn modelId="{45461AAF-66B1-41CA-BE8F-F2C68679C07C}" type="presOf" srcId="{A5D44D7F-6C51-4E5E-A0B7-1225E4523E43}" destId="{DD65FDD2-560B-462E-B887-CEADFB43666D}" srcOrd="0" destOrd="0" presId="urn:microsoft.com/office/officeart/2005/8/layout/hList7"/>
    <dgm:cxn modelId="{EA750F20-731B-4DFC-807B-DCD587F1AC3B}" type="presOf" srcId="{B5AD33D6-A20F-4080-95F9-CE3C18772228}" destId="{816F8953-0F38-4716-8F54-AD6DBD446D25}" srcOrd="1" destOrd="0" presId="urn:microsoft.com/office/officeart/2005/8/layout/hList7"/>
    <dgm:cxn modelId="{5A16A4D2-F579-4DB7-B3A5-43648F379051}" srcId="{8BD36873-03A5-441C-9423-052510934211}" destId="{1F6824B2-DBB1-4AA5-A203-3DD2F93D5CE0}" srcOrd="2" destOrd="0" parTransId="{68ED351F-88D2-4190-81BF-92F8B1175F02}" sibTransId="{4D618CCD-0854-490B-A0C6-82299E28657D}"/>
    <dgm:cxn modelId="{5C948DD8-05E9-42EC-A9EF-66EC7DA8C46A}" type="presOf" srcId="{8BD36873-03A5-441C-9423-052510934211}" destId="{DCE0A988-90C1-4BD1-AA7D-8E7089139EEC}" srcOrd="0" destOrd="0" presId="urn:microsoft.com/office/officeart/2005/8/layout/hList7"/>
    <dgm:cxn modelId="{DD72C31F-4187-4F78-AD6B-F98D89384E34}" type="presOf" srcId="{4365FFB2-2826-4D34-ABCF-345F809F3196}" destId="{77257547-77B3-4F11-9E91-C1C9ACC38B5F}" srcOrd="0" destOrd="0" presId="urn:microsoft.com/office/officeart/2005/8/layout/hList7"/>
    <dgm:cxn modelId="{09BD2DA3-57CD-4084-A894-3A1C2490689A}" srcId="{8BD36873-03A5-441C-9423-052510934211}" destId="{63EDE37E-A0B8-4C69-B548-D8304C78D6D4}" srcOrd="1" destOrd="0" parTransId="{656FE2D6-0F4F-45D1-9DC6-2F5C0A9FF190}" sibTransId="{4365FFB2-2826-4D34-ABCF-345F809F3196}"/>
    <dgm:cxn modelId="{9BB7C205-A422-4351-9309-096E700C4B29}" type="presOf" srcId="{1F6824B2-DBB1-4AA5-A203-3DD2F93D5CE0}" destId="{A68D74AF-D90B-4CF0-BC9E-995D1FE74D2E}" srcOrd="1" destOrd="0" presId="urn:microsoft.com/office/officeart/2005/8/layout/hList7"/>
    <dgm:cxn modelId="{AE454B67-644A-44D8-AF80-755B40545E4D}" type="presOf" srcId="{63EDE37E-A0B8-4C69-B548-D8304C78D6D4}" destId="{32BF4B18-3106-47BA-8126-79CF00D0526C}" srcOrd="1" destOrd="0" presId="urn:microsoft.com/office/officeart/2005/8/layout/hList7"/>
    <dgm:cxn modelId="{A3B265DD-0992-48F5-BF29-3D524CB4707B}" type="presOf" srcId="{1F6824B2-DBB1-4AA5-A203-3DD2F93D5CE0}" destId="{C0E51694-A49D-43A0-AEE1-F5B86D8E03F3}" srcOrd="0" destOrd="0" presId="urn:microsoft.com/office/officeart/2005/8/layout/hList7"/>
    <dgm:cxn modelId="{C844F79D-F877-4A43-8DBC-B5DA376C297A}" type="presParOf" srcId="{DCE0A988-90C1-4BD1-AA7D-8E7089139EEC}" destId="{834F4E6D-D5E5-40CD-B09A-4B5A2EB367C1}" srcOrd="0" destOrd="0" presId="urn:microsoft.com/office/officeart/2005/8/layout/hList7"/>
    <dgm:cxn modelId="{68D8C743-5335-4A12-ACCB-A2DBD7B3FA83}" type="presParOf" srcId="{DCE0A988-90C1-4BD1-AA7D-8E7089139EEC}" destId="{89C37285-84CC-4C47-8C71-5A5465C55F3A}" srcOrd="1" destOrd="0" presId="urn:microsoft.com/office/officeart/2005/8/layout/hList7"/>
    <dgm:cxn modelId="{43BA059A-6987-47C1-A333-E7456CB51B00}" type="presParOf" srcId="{89C37285-84CC-4C47-8C71-5A5465C55F3A}" destId="{D03C550C-BDB6-462A-86DB-82101F095B4F}" srcOrd="0" destOrd="0" presId="urn:microsoft.com/office/officeart/2005/8/layout/hList7"/>
    <dgm:cxn modelId="{C1E6F3BD-6719-42F5-B342-BD20DC143356}" type="presParOf" srcId="{D03C550C-BDB6-462A-86DB-82101F095B4F}" destId="{53FA6B25-2163-4650-8D41-2830AE6554F6}" srcOrd="0" destOrd="0" presId="urn:microsoft.com/office/officeart/2005/8/layout/hList7"/>
    <dgm:cxn modelId="{EA30C82E-5697-4920-BC5D-DEE4FDC3031B}" type="presParOf" srcId="{D03C550C-BDB6-462A-86DB-82101F095B4F}" destId="{816F8953-0F38-4716-8F54-AD6DBD446D25}" srcOrd="1" destOrd="0" presId="urn:microsoft.com/office/officeart/2005/8/layout/hList7"/>
    <dgm:cxn modelId="{6A9A97F8-E886-4AF6-A56F-0BF7798B2EB9}" type="presParOf" srcId="{D03C550C-BDB6-462A-86DB-82101F095B4F}" destId="{EF83F6CA-E0AF-41B0-8D06-AD93D9F3528D}" srcOrd="2" destOrd="0" presId="urn:microsoft.com/office/officeart/2005/8/layout/hList7"/>
    <dgm:cxn modelId="{E5CAABE7-0F57-42AB-BB9D-72B5E05FE5F7}" type="presParOf" srcId="{D03C550C-BDB6-462A-86DB-82101F095B4F}" destId="{F96D2215-ED9D-4206-B776-2FA7647246CD}" srcOrd="3" destOrd="0" presId="urn:microsoft.com/office/officeart/2005/8/layout/hList7"/>
    <dgm:cxn modelId="{83FD1D14-A3F6-4728-A719-FEAB37E75807}" type="presParOf" srcId="{89C37285-84CC-4C47-8C71-5A5465C55F3A}" destId="{B2C1AE03-5606-4BFC-A7BF-622F078D1E66}" srcOrd="1" destOrd="0" presId="urn:microsoft.com/office/officeart/2005/8/layout/hList7"/>
    <dgm:cxn modelId="{A4D2EB7F-5D70-412B-9E59-DD2C4E5E2D29}" type="presParOf" srcId="{89C37285-84CC-4C47-8C71-5A5465C55F3A}" destId="{2E29A0DD-647B-47D6-826D-3A21B00D5960}" srcOrd="2" destOrd="0" presId="urn:microsoft.com/office/officeart/2005/8/layout/hList7"/>
    <dgm:cxn modelId="{F083F281-F2DE-4324-91EB-625904B7DDD0}" type="presParOf" srcId="{2E29A0DD-647B-47D6-826D-3A21B00D5960}" destId="{8906E246-5224-413D-9729-FAAD954544A2}" srcOrd="0" destOrd="0" presId="urn:microsoft.com/office/officeart/2005/8/layout/hList7"/>
    <dgm:cxn modelId="{E6FCC096-DA48-4AF1-9B85-73ECA3D28E90}" type="presParOf" srcId="{2E29A0DD-647B-47D6-826D-3A21B00D5960}" destId="{32BF4B18-3106-47BA-8126-79CF00D0526C}" srcOrd="1" destOrd="0" presId="urn:microsoft.com/office/officeart/2005/8/layout/hList7"/>
    <dgm:cxn modelId="{2FC4D522-99D7-43E5-916C-6839CFDF5F55}" type="presParOf" srcId="{2E29A0DD-647B-47D6-826D-3A21B00D5960}" destId="{25A3554A-519B-47BC-A838-22226C7801B2}" srcOrd="2" destOrd="0" presId="urn:microsoft.com/office/officeart/2005/8/layout/hList7"/>
    <dgm:cxn modelId="{0D4D0191-F563-4DFA-836A-2AF71265F81B}" type="presParOf" srcId="{2E29A0DD-647B-47D6-826D-3A21B00D5960}" destId="{937BD25E-47F9-4D4B-BECD-1406F99D4A18}" srcOrd="3" destOrd="0" presId="urn:microsoft.com/office/officeart/2005/8/layout/hList7"/>
    <dgm:cxn modelId="{203F7DB3-C423-44B2-BBD9-29AE635F4B5E}" type="presParOf" srcId="{89C37285-84CC-4C47-8C71-5A5465C55F3A}" destId="{77257547-77B3-4F11-9E91-C1C9ACC38B5F}" srcOrd="3" destOrd="0" presId="urn:microsoft.com/office/officeart/2005/8/layout/hList7"/>
    <dgm:cxn modelId="{1704E8AB-9B11-4FC0-93CB-F26CA638582D}" type="presParOf" srcId="{89C37285-84CC-4C47-8C71-5A5465C55F3A}" destId="{2294BF20-7AF5-4DD0-BABF-B41072F63504}" srcOrd="4" destOrd="0" presId="urn:microsoft.com/office/officeart/2005/8/layout/hList7"/>
    <dgm:cxn modelId="{FE2130BE-5877-47B2-838C-21BF2365C9FE}" type="presParOf" srcId="{2294BF20-7AF5-4DD0-BABF-B41072F63504}" destId="{C0E51694-A49D-43A0-AEE1-F5B86D8E03F3}" srcOrd="0" destOrd="0" presId="urn:microsoft.com/office/officeart/2005/8/layout/hList7"/>
    <dgm:cxn modelId="{5778B8E1-306C-4A6F-A3DE-D5A1D11C5A76}" type="presParOf" srcId="{2294BF20-7AF5-4DD0-BABF-B41072F63504}" destId="{A68D74AF-D90B-4CF0-BC9E-995D1FE74D2E}" srcOrd="1" destOrd="0" presId="urn:microsoft.com/office/officeart/2005/8/layout/hList7"/>
    <dgm:cxn modelId="{A18362B4-BA74-4494-81F4-BD5159E80A86}" type="presParOf" srcId="{2294BF20-7AF5-4DD0-BABF-B41072F63504}" destId="{78E2713F-2EDA-4795-85D0-3EF2AE6C0E01}" srcOrd="2" destOrd="0" presId="urn:microsoft.com/office/officeart/2005/8/layout/hList7"/>
    <dgm:cxn modelId="{7EA25792-FA17-4B0F-AF4C-2A8E26331442}" type="presParOf" srcId="{2294BF20-7AF5-4DD0-BABF-B41072F63504}" destId="{AA131FF7-FDF9-4DF9-9C09-DCDFC892C8E5}" srcOrd="3" destOrd="0" presId="urn:microsoft.com/office/officeart/2005/8/layout/hList7"/>
    <dgm:cxn modelId="{C6FDBB6D-F1AF-4B17-AD6F-D7AD62F16795}" type="presParOf" srcId="{89C37285-84CC-4C47-8C71-5A5465C55F3A}" destId="{8D79311E-3E28-4C08-833B-AF96E88CA017}" srcOrd="5" destOrd="0" presId="urn:microsoft.com/office/officeart/2005/8/layout/hList7"/>
    <dgm:cxn modelId="{5AE0F38A-FA1D-44AA-ABC9-058457927645}" type="presParOf" srcId="{89C37285-84CC-4C47-8C71-5A5465C55F3A}" destId="{B4A05E9B-DCE5-4686-864C-FBF417371CAA}" srcOrd="6" destOrd="0" presId="urn:microsoft.com/office/officeart/2005/8/layout/hList7"/>
    <dgm:cxn modelId="{7605E45E-E927-4767-8431-A0A3C02DAA70}" type="presParOf" srcId="{B4A05E9B-DCE5-4686-864C-FBF417371CAA}" destId="{DD65FDD2-560B-462E-B887-CEADFB43666D}" srcOrd="0" destOrd="0" presId="urn:microsoft.com/office/officeart/2005/8/layout/hList7"/>
    <dgm:cxn modelId="{FEB83D39-6AA3-401E-984F-B538D6F2BBF5}" type="presParOf" srcId="{B4A05E9B-DCE5-4686-864C-FBF417371CAA}" destId="{7B68B5B5-8767-47CF-BB06-39F0DAF8CA1D}" srcOrd="1" destOrd="0" presId="urn:microsoft.com/office/officeart/2005/8/layout/hList7"/>
    <dgm:cxn modelId="{6BBBC9AE-5853-4F0D-A945-DBEA5C17530A}" type="presParOf" srcId="{B4A05E9B-DCE5-4686-864C-FBF417371CAA}" destId="{4661ECA5-0B43-4389-B13C-A215A312676D}" srcOrd="2" destOrd="0" presId="urn:microsoft.com/office/officeart/2005/8/layout/hList7"/>
    <dgm:cxn modelId="{75E71ECE-EA17-4CDB-9FC5-1FAC9C1523AF}" type="presParOf" srcId="{B4A05E9B-DCE5-4686-864C-FBF417371CAA}" destId="{C1BF8515-21EC-41C2-9D3F-DCE27F62A9C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6FEEC4-29D1-4CFA-933C-433A76831F8B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262DE27D-DE2C-448D-96A9-BD31A97345E4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5EB161B2-6DED-400C-8F5D-BD361BC2752F}" type="parTrans" cxnId="{B3E13E09-17B5-49BF-912A-F21FBA8C1DE7}">
      <dgm:prSet/>
      <dgm:spPr/>
      <dgm:t>
        <a:bodyPr/>
        <a:lstStyle/>
        <a:p>
          <a:endParaRPr lang="zh-TW" altLang="en-US"/>
        </a:p>
      </dgm:t>
    </dgm:pt>
    <dgm:pt modelId="{2D67A405-D1D3-4993-91BC-3F28137BB701}" type="sibTrans" cxnId="{B3E13E09-17B5-49BF-912A-F21FBA8C1DE7}">
      <dgm:prSet/>
      <dgm:spPr/>
      <dgm:t>
        <a:bodyPr/>
        <a:lstStyle/>
        <a:p>
          <a:endParaRPr lang="zh-TW" altLang="en-US"/>
        </a:p>
      </dgm:t>
    </dgm:pt>
    <dgm:pt modelId="{79245A88-4132-4D0E-8875-58620CC1C8B0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D366DF26-F3A3-48ED-A219-5DCA3F158F2D}" type="parTrans" cxnId="{5D510E0B-7015-484E-9F35-5E6838264C11}">
      <dgm:prSet/>
      <dgm:spPr/>
      <dgm:t>
        <a:bodyPr/>
        <a:lstStyle/>
        <a:p>
          <a:endParaRPr lang="zh-TW" altLang="en-US"/>
        </a:p>
      </dgm:t>
    </dgm:pt>
    <dgm:pt modelId="{6E463B0A-C2FF-4D8D-8171-E7B64E862D7E}" type="sibTrans" cxnId="{5D510E0B-7015-484E-9F35-5E6838264C11}">
      <dgm:prSet/>
      <dgm:spPr/>
      <dgm:t>
        <a:bodyPr/>
        <a:lstStyle/>
        <a:p>
          <a:endParaRPr lang="zh-TW" altLang="en-US"/>
        </a:p>
      </dgm:t>
    </dgm:pt>
    <dgm:pt modelId="{92610ED0-E7D2-44C4-B357-8312886BF657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324BDF11-FEE3-46E2-BE57-CB3520871857}" type="parTrans" cxnId="{A5A28697-D106-4172-9C56-574C501C047A}">
      <dgm:prSet/>
      <dgm:spPr/>
      <dgm:t>
        <a:bodyPr/>
        <a:lstStyle/>
        <a:p>
          <a:endParaRPr lang="zh-TW" altLang="en-US"/>
        </a:p>
      </dgm:t>
    </dgm:pt>
    <dgm:pt modelId="{8D960E7A-05CF-4F50-8938-2FBDD597C27C}" type="sibTrans" cxnId="{A5A28697-D106-4172-9C56-574C501C047A}">
      <dgm:prSet/>
      <dgm:spPr/>
      <dgm:t>
        <a:bodyPr/>
        <a:lstStyle/>
        <a:p>
          <a:endParaRPr lang="zh-TW" altLang="en-US"/>
        </a:p>
      </dgm:t>
    </dgm:pt>
    <dgm:pt modelId="{9C3274C9-A9B2-4E80-8D5B-E41755838F8C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C2E0E55F-06C9-44F6-9B87-B075C6941468}" type="parTrans" cxnId="{36098734-C1C1-4682-A8EA-434D801D1F05}">
      <dgm:prSet/>
      <dgm:spPr/>
      <dgm:t>
        <a:bodyPr/>
        <a:lstStyle/>
        <a:p>
          <a:endParaRPr lang="zh-TW" altLang="en-US"/>
        </a:p>
      </dgm:t>
    </dgm:pt>
    <dgm:pt modelId="{38DDED64-506F-45DB-AF0F-DAA684E1B4AE}" type="sibTrans" cxnId="{36098734-C1C1-4682-A8EA-434D801D1F05}">
      <dgm:prSet/>
      <dgm:spPr/>
      <dgm:t>
        <a:bodyPr/>
        <a:lstStyle/>
        <a:p>
          <a:endParaRPr lang="zh-TW" altLang="en-US"/>
        </a:p>
      </dgm:t>
    </dgm:pt>
    <dgm:pt modelId="{46C3A6D4-5363-4C70-9D53-8C7330F16144}" type="pres">
      <dgm:prSet presAssocID="{626FEEC4-29D1-4CFA-933C-433A76831F8B}" presName="rootNode" presStyleCnt="0">
        <dgm:presLayoutVars>
          <dgm:chMax/>
          <dgm:chPref/>
          <dgm:dir/>
          <dgm:animLvl val="lvl"/>
        </dgm:presLayoutVars>
      </dgm:prSet>
      <dgm:spPr/>
    </dgm:pt>
    <dgm:pt modelId="{7BDAD376-1EEE-4E9C-B96C-B2F81381B8CB}" type="pres">
      <dgm:prSet presAssocID="{262DE27D-DE2C-448D-96A9-BD31A97345E4}" presName="composite" presStyleCnt="0"/>
      <dgm:spPr/>
    </dgm:pt>
    <dgm:pt modelId="{CD127034-41CB-461D-99C7-39345DA64EF2}" type="pres">
      <dgm:prSet presAssocID="{262DE27D-DE2C-448D-96A9-BD31A97345E4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367F28C9-C5C5-4234-A809-4DFD0A40FEDF}" type="pres">
      <dgm:prSet presAssocID="{262DE27D-DE2C-448D-96A9-BD31A97345E4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FB20597-FBC3-4693-BC0B-86585D502600}" type="pres">
      <dgm:prSet presAssocID="{262DE27D-DE2C-448D-96A9-BD31A97345E4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6D06263-C003-44A8-87A3-60CB49C545F5}" type="pres">
      <dgm:prSet presAssocID="{2D67A405-D1D3-4993-91BC-3F28137BB701}" presName="sibTrans" presStyleCnt="0"/>
      <dgm:spPr/>
    </dgm:pt>
    <dgm:pt modelId="{C9A02D4D-2D98-4A80-B8FF-CFC0D029D45C}" type="pres">
      <dgm:prSet presAssocID="{92610ED0-E7D2-44C4-B357-8312886BF657}" presName="composite" presStyleCnt="0"/>
      <dgm:spPr/>
    </dgm:pt>
    <dgm:pt modelId="{8321B0C7-D758-4F11-A5BE-ABD7F1A648E3}" type="pres">
      <dgm:prSet presAssocID="{92610ED0-E7D2-44C4-B357-8312886BF657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CE7DBB9-7E64-4B4C-B8B6-CB67ECAD9446}" type="pres">
      <dgm:prSet presAssocID="{92610ED0-E7D2-44C4-B357-8312886BF657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6C75895-D87D-412D-B840-5DDD70BA2A35}" type="pres">
      <dgm:prSet presAssocID="{92610ED0-E7D2-44C4-B357-8312886BF657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8F3BF34-18EB-4CA8-BB2B-9F19EB3F141E}" type="presOf" srcId="{9C3274C9-A9B2-4E80-8D5B-E41755838F8C}" destId="{66C75895-D87D-412D-B840-5DDD70BA2A35}" srcOrd="0" destOrd="0" presId="urn:microsoft.com/office/officeart/2008/layout/TitledPictureBlocks"/>
    <dgm:cxn modelId="{A5A28697-D106-4172-9C56-574C501C047A}" srcId="{626FEEC4-29D1-4CFA-933C-433A76831F8B}" destId="{92610ED0-E7D2-44C4-B357-8312886BF657}" srcOrd="1" destOrd="0" parTransId="{324BDF11-FEE3-46E2-BE57-CB3520871857}" sibTransId="{8D960E7A-05CF-4F50-8938-2FBDD597C27C}"/>
    <dgm:cxn modelId="{5D510E0B-7015-484E-9F35-5E6838264C11}" srcId="{262DE27D-DE2C-448D-96A9-BD31A97345E4}" destId="{79245A88-4132-4D0E-8875-58620CC1C8B0}" srcOrd="0" destOrd="0" parTransId="{D366DF26-F3A3-48ED-A219-5DCA3F158F2D}" sibTransId="{6E463B0A-C2FF-4D8D-8171-E7B64E862D7E}"/>
    <dgm:cxn modelId="{9C4F2DF1-2136-440C-BC42-37A0036BF4DC}" type="presOf" srcId="{92610ED0-E7D2-44C4-B357-8312886BF657}" destId="{8321B0C7-D758-4F11-A5BE-ABD7F1A648E3}" srcOrd="0" destOrd="0" presId="urn:microsoft.com/office/officeart/2008/layout/TitledPictureBlocks"/>
    <dgm:cxn modelId="{86EE1AF6-41D0-417B-8503-A188AAF1D42A}" type="presOf" srcId="{79245A88-4132-4D0E-8875-58620CC1C8B0}" destId="{BFB20597-FBC3-4693-BC0B-86585D502600}" srcOrd="0" destOrd="0" presId="urn:microsoft.com/office/officeart/2008/layout/TitledPictureBlocks"/>
    <dgm:cxn modelId="{B3E13E09-17B5-49BF-912A-F21FBA8C1DE7}" srcId="{626FEEC4-29D1-4CFA-933C-433A76831F8B}" destId="{262DE27D-DE2C-448D-96A9-BD31A97345E4}" srcOrd="0" destOrd="0" parTransId="{5EB161B2-6DED-400C-8F5D-BD361BC2752F}" sibTransId="{2D67A405-D1D3-4993-91BC-3F28137BB701}"/>
    <dgm:cxn modelId="{36098734-C1C1-4682-A8EA-434D801D1F05}" srcId="{92610ED0-E7D2-44C4-B357-8312886BF657}" destId="{9C3274C9-A9B2-4E80-8D5B-E41755838F8C}" srcOrd="0" destOrd="0" parTransId="{C2E0E55F-06C9-44F6-9B87-B075C6941468}" sibTransId="{38DDED64-506F-45DB-AF0F-DAA684E1B4AE}"/>
    <dgm:cxn modelId="{C0F90634-BBE7-4BF7-9438-D44CA1B5BB32}" type="presOf" srcId="{626FEEC4-29D1-4CFA-933C-433A76831F8B}" destId="{46C3A6D4-5363-4C70-9D53-8C7330F16144}" srcOrd="0" destOrd="0" presId="urn:microsoft.com/office/officeart/2008/layout/TitledPictureBlocks"/>
    <dgm:cxn modelId="{CF1339FF-80AC-444A-8106-63AAA54C6D98}" type="presOf" srcId="{262DE27D-DE2C-448D-96A9-BD31A97345E4}" destId="{CD127034-41CB-461D-99C7-39345DA64EF2}" srcOrd="0" destOrd="0" presId="urn:microsoft.com/office/officeart/2008/layout/TitledPictureBlocks"/>
    <dgm:cxn modelId="{BF4C6F84-1FA6-476A-BB48-FCCD599A52BC}" type="presParOf" srcId="{46C3A6D4-5363-4C70-9D53-8C7330F16144}" destId="{7BDAD376-1EEE-4E9C-B96C-B2F81381B8CB}" srcOrd="0" destOrd="0" presId="urn:microsoft.com/office/officeart/2008/layout/TitledPictureBlocks"/>
    <dgm:cxn modelId="{96970204-2E1C-4380-9ECB-428CF83662ED}" type="presParOf" srcId="{7BDAD376-1EEE-4E9C-B96C-B2F81381B8CB}" destId="{CD127034-41CB-461D-99C7-39345DA64EF2}" srcOrd="0" destOrd="0" presId="urn:microsoft.com/office/officeart/2008/layout/TitledPictureBlocks"/>
    <dgm:cxn modelId="{9252EF79-29E1-4BD2-BFB0-C5315F274F1B}" type="presParOf" srcId="{7BDAD376-1EEE-4E9C-B96C-B2F81381B8CB}" destId="{367F28C9-C5C5-4234-A809-4DFD0A40FEDF}" srcOrd="1" destOrd="0" presId="urn:microsoft.com/office/officeart/2008/layout/TitledPictureBlocks"/>
    <dgm:cxn modelId="{7039E814-F0E5-4F3C-9E7B-084898239BA1}" type="presParOf" srcId="{7BDAD376-1EEE-4E9C-B96C-B2F81381B8CB}" destId="{BFB20597-FBC3-4693-BC0B-86585D502600}" srcOrd="2" destOrd="0" presId="urn:microsoft.com/office/officeart/2008/layout/TitledPictureBlocks"/>
    <dgm:cxn modelId="{59A18201-036D-4EDD-B3A5-9973216CE0A0}" type="presParOf" srcId="{46C3A6D4-5363-4C70-9D53-8C7330F16144}" destId="{96D06263-C003-44A8-87A3-60CB49C545F5}" srcOrd="1" destOrd="0" presId="urn:microsoft.com/office/officeart/2008/layout/TitledPictureBlocks"/>
    <dgm:cxn modelId="{518EE694-63E9-47E4-82F4-7C7A23A2B704}" type="presParOf" srcId="{46C3A6D4-5363-4C70-9D53-8C7330F16144}" destId="{C9A02D4D-2D98-4A80-B8FF-CFC0D029D45C}" srcOrd="2" destOrd="0" presId="urn:microsoft.com/office/officeart/2008/layout/TitledPictureBlocks"/>
    <dgm:cxn modelId="{E199BCA1-A965-4412-BE9E-165C54B67678}" type="presParOf" srcId="{C9A02D4D-2D98-4A80-B8FF-CFC0D029D45C}" destId="{8321B0C7-D758-4F11-A5BE-ABD7F1A648E3}" srcOrd="0" destOrd="0" presId="urn:microsoft.com/office/officeart/2008/layout/TitledPictureBlocks"/>
    <dgm:cxn modelId="{88EC9216-A289-4EE7-8BB0-B0D8906A4F3B}" type="presParOf" srcId="{C9A02D4D-2D98-4A80-B8FF-CFC0D029D45C}" destId="{BCE7DBB9-7E64-4B4C-B8B6-CB67ECAD9446}" srcOrd="1" destOrd="0" presId="urn:microsoft.com/office/officeart/2008/layout/TitledPictureBlocks"/>
    <dgm:cxn modelId="{7F747611-607C-473E-B8A1-350E819D654D}" type="presParOf" srcId="{C9A02D4D-2D98-4A80-B8FF-CFC0D029D45C}" destId="{66C75895-D87D-412D-B840-5DDD70BA2A35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C2711D-912B-459D-A899-AF26765AA8AE}" type="doc">
      <dgm:prSet loTypeId="urn:microsoft.com/office/officeart/2005/8/layout/radial2" loCatId="relationship" qsTypeId="urn:microsoft.com/office/officeart/2005/8/quickstyle/3d5" qsCatId="3D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43B4F5F3-2D02-490E-86C2-FE7ADCACDE4B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A625FD9F-2B42-4982-88AD-FBAECBEFD69B}" type="parTrans" cxnId="{CB99CC54-200B-4A30-9E30-DBB4541E2B25}">
      <dgm:prSet/>
      <dgm:spPr/>
      <dgm:t>
        <a:bodyPr/>
        <a:lstStyle/>
        <a:p>
          <a:endParaRPr lang="zh-TW" altLang="en-US"/>
        </a:p>
      </dgm:t>
    </dgm:pt>
    <dgm:pt modelId="{903A8923-EFE6-4141-AC29-9BD31039C1FA}" type="sibTrans" cxnId="{CB99CC54-200B-4A30-9E30-DBB4541E2B25}">
      <dgm:prSet/>
      <dgm:spPr/>
      <dgm:t>
        <a:bodyPr/>
        <a:lstStyle/>
        <a:p>
          <a:endParaRPr lang="zh-TW" altLang="en-US"/>
        </a:p>
      </dgm:t>
    </dgm:pt>
    <dgm:pt modelId="{2387DD60-20F6-4292-959F-4ACC8DEE0598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2F107BEB-1DDB-4B88-A5C6-EEEC91B5BD63}" type="parTrans" cxnId="{0F8C2210-710C-420F-A440-7B95670474D4}">
      <dgm:prSet/>
      <dgm:spPr/>
      <dgm:t>
        <a:bodyPr/>
        <a:lstStyle/>
        <a:p>
          <a:endParaRPr lang="zh-TW" altLang="en-US"/>
        </a:p>
      </dgm:t>
    </dgm:pt>
    <dgm:pt modelId="{CD63B014-A5DB-4382-9DDF-7E1FE1D6C321}" type="sibTrans" cxnId="{0F8C2210-710C-420F-A440-7B95670474D4}">
      <dgm:prSet/>
      <dgm:spPr/>
      <dgm:t>
        <a:bodyPr/>
        <a:lstStyle/>
        <a:p>
          <a:endParaRPr lang="zh-TW" altLang="en-US"/>
        </a:p>
      </dgm:t>
    </dgm:pt>
    <dgm:pt modelId="{6DB1A428-3A5D-4217-A8CF-8AF4DE9BF90E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FFF5BDF4-70A7-4C95-8D85-9D0925096F94}" type="parTrans" cxnId="{96697FCB-57E1-4545-AAF3-154CE44B5E20}">
      <dgm:prSet/>
      <dgm:spPr/>
      <dgm:t>
        <a:bodyPr/>
        <a:lstStyle/>
        <a:p>
          <a:endParaRPr lang="zh-TW" altLang="en-US"/>
        </a:p>
      </dgm:t>
    </dgm:pt>
    <dgm:pt modelId="{A0EEF403-239B-459E-BE23-F9FE02F9855D}" type="sibTrans" cxnId="{96697FCB-57E1-4545-AAF3-154CE44B5E20}">
      <dgm:prSet/>
      <dgm:spPr/>
      <dgm:t>
        <a:bodyPr/>
        <a:lstStyle/>
        <a:p>
          <a:endParaRPr lang="zh-TW" altLang="en-US"/>
        </a:p>
      </dgm:t>
    </dgm:pt>
    <dgm:pt modelId="{F0E4E70F-A4F0-42F0-A550-41D01C6DD008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5CD422E7-2081-449F-A0B9-AF50C4B0D92A}" type="parTrans" cxnId="{3B78C237-F1E4-4650-9045-F9A00A6411DB}">
      <dgm:prSet/>
      <dgm:spPr/>
      <dgm:t>
        <a:bodyPr/>
        <a:lstStyle/>
        <a:p>
          <a:endParaRPr lang="zh-TW" altLang="en-US"/>
        </a:p>
      </dgm:t>
    </dgm:pt>
    <dgm:pt modelId="{3DF0CBC5-F9CD-48D8-BEF8-73810A78BC18}" type="sibTrans" cxnId="{3B78C237-F1E4-4650-9045-F9A00A6411DB}">
      <dgm:prSet/>
      <dgm:spPr/>
      <dgm:t>
        <a:bodyPr/>
        <a:lstStyle/>
        <a:p>
          <a:endParaRPr lang="zh-TW" altLang="en-US"/>
        </a:p>
      </dgm:t>
    </dgm:pt>
    <dgm:pt modelId="{B8E95856-C5A6-4726-946F-08B09B53628D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BE1C2540-1475-4594-9163-EE6483AC1D24}" type="parTrans" cxnId="{E0464E26-A17A-4E92-9705-C9940BBBE378}">
      <dgm:prSet/>
      <dgm:spPr/>
      <dgm:t>
        <a:bodyPr/>
        <a:lstStyle/>
        <a:p>
          <a:endParaRPr lang="zh-TW" altLang="en-US"/>
        </a:p>
      </dgm:t>
    </dgm:pt>
    <dgm:pt modelId="{73689846-4A0E-4C95-9E43-05DC3BB179DA}" type="sibTrans" cxnId="{E0464E26-A17A-4E92-9705-C9940BBBE378}">
      <dgm:prSet/>
      <dgm:spPr/>
      <dgm:t>
        <a:bodyPr/>
        <a:lstStyle/>
        <a:p>
          <a:endParaRPr lang="zh-TW" altLang="en-US"/>
        </a:p>
      </dgm:t>
    </dgm:pt>
    <dgm:pt modelId="{6B8BC299-2B79-4DDC-B309-C69FA22770E1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3E4F18AB-6846-4CDE-BEC4-178599B175CD}" type="parTrans" cxnId="{5AABD33A-6D55-471F-9A00-2C8C24BF8B6E}">
      <dgm:prSet/>
      <dgm:spPr/>
      <dgm:t>
        <a:bodyPr/>
        <a:lstStyle/>
        <a:p>
          <a:endParaRPr lang="zh-TW" altLang="en-US"/>
        </a:p>
      </dgm:t>
    </dgm:pt>
    <dgm:pt modelId="{2840229F-0292-48DE-AA52-24B47C7AF243}" type="sibTrans" cxnId="{5AABD33A-6D55-471F-9A00-2C8C24BF8B6E}">
      <dgm:prSet/>
      <dgm:spPr/>
      <dgm:t>
        <a:bodyPr/>
        <a:lstStyle/>
        <a:p>
          <a:endParaRPr lang="zh-TW" altLang="en-US"/>
        </a:p>
      </dgm:t>
    </dgm:pt>
    <dgm:pt modelId="{B4B570DF-96AA-4BF1-BC36-C62F2B5CE681}" type="pres">
      <dgm:prSet presAssocID="{8EC2711D-912B-459D-A899-AF26765AA8AE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04673483-9E32-4485-8843-FBD4E69527CE}" type="pres">
      <dgm:prSet presAssocID="{8EC2711D-912B-459D-A899-AF26765AA8AE}" presName="cycle" presStyleCnt="0"/>
      <dgm:spPr/>
    </dgm:pt>
    <dgm:pt modelId="{51B3698F-D17A-4018-8B4B-D7BA131C4356}" type="pres">
      <dgm:prSet presAssocID="{8EC2711D-912B-459D-A899-AF26765AA8AE}" presName="centerShape" presStyleCnt="0"/>
      <dgm:spPr/>
    </dgm:pt>
    <dgm:pt modelId="{DDA0521A-56D5-4C77-93F4-8AB3102329F7}" type="pres">
      <dgm:prSet presAssocID="{8EC2711D-912B-459D-A899-AF26765AA8AE}" presName="connSite" presStyleLbl="node1" presStyleIdx="0" presStyleCnt="3"/>
      <dgm:spPr/>
    </dgm:pt>
    <dgm:pt modelId="{B7CCE935-0D07-4E27-B354-D6485F7CD097}" type="pres">
      <dgm:prSet presAssocID="{8EC2711D-912B-459D-A899-AF26765AA8AE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F4CDC18-78EF-47A8-AC5E-40EDB1FE7DB3}" type="pres">
      <dgm:prSet presAssocID="{A625FD9F-2B42-4982-88AD-FBAECBEFD69B}" presName="Name25" presStyleLbl="parChTrans1D1" presStyleIdx="0" presStyleCnt="2"/>
      <dgm:spPr/>
    </dgm:pt>
    <dgm:pt modelId="{6121A174-C330-4DC9-B215-E8B6DE78881E}" type="pres">
      <dgm:prSet presAssocID="{43B4F5F3-2D02-490E-86C2-FE7ADCACDE4B}" presName="node" presStyleCnt="0"/>
      <dgm:spPr/>
    </dgm:pt>
    <dgm:pt modelId="{0D54D14D-045D-4757-810E-E43B0935FB70}" type="pres">
      <dgm:prSet presAssocID="{43B4F5F3-2D02-490E-86C2-FE7ADCACDE4B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CA34BDA6-02C6-4C8C-96F7-12BAEF2792AD}" type="pres">
      <dgm:prSet presAssocID="{43B4F5F3-2D02-490E-86C2-FE7ADCACDE4B}" presName="childNode" presStyleLbl="revTx" presStyleIdx="0" presStyleCnt="2">
        <dgm:presLayoutVars>
          <dgm:bulletEnabled val="1"/>
        </dgm:presLayoutVars>
      </dgm:prSet>
      <dgm:spPr/>
    </dgm:pt>
    <dgm:pt modelId="{C5D3394F-AD6B-4A33-AB0E-FCB0E5DE0423}" type="pres">
      <dgm:prSet presAssocID="{5CD422E7-2081-449F-A0B9-AF50C4B0D92A}" presName="Name25" presStyleLbl="parChTrans1D1" presStyleIdx="1" presStyleCnt="2"/>
      <dgm:spPr/>
    </dgm:pt>
    <dgm:pt modelId="{68F2C607-49D8-4731-BE6A-394667BEA75D}" type="pres">
      <dgm:prSet presAssocID="{F0E4E70F-A4F0-42F0-A550-41D01C6DD008}" presName="node" presStyleCnt="0"/>
      <dgm:spPr/>
    </dgm:pt>
    <dgm:pt modelId="{A1D3718D-E5F0-40B9-BF31-D216534F170F}" type="pres">
      <dgm:prSet presAssocID="{F0E4E70F-A4F0-42F0-A550-41D01C6DD008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72859064-281F-4CF1-B190-08ABC799DA75}" type="pres">
      <dgm:prSet presAssocID="{F0E4E70F-A4F0-42F0-A550-41D01C6DD008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7DF600C8-D6C5-4AC3-9C28-060791BADA97}" type="presOf" srcId="{2387DD60-20F6-4292-959F-4ACC8DEE0598}" destId="{CA34BDA6-02C6-4C8C-96F7-12BAEF2792AD}" srcOrd="0" destOrd="0" presId="urn:microsoft.com/office/officeart/2005/8/layout/radial2"/>
    <dgm:cxn modelId="{A69178D2-DF27-4922-BC11-74057361A72E}" type="presOf" srcId="{43B4F5F3-2D02-490E-86C2-FE7ADCACDE4B}" destId="{0D54D14D-045D-4757-810E-E43B0935FB70}" srcOrd="0" destOrd="0" presId="urn:microsoft.com/office/officeart/2005/8/layout/radial2"/>
    <dgm:cxn modelId="{B5488B6E-BADA-42F1-BE08-F237D9D2BF6C}" type="presOf" srcId="{5CD422E7-2081-449F-A0B9-AF50C4B0D92A}" destId="{C5D3394F-AD6B-4A33-AB0E-FCB0E5DE0423}" srcOrd="0" destOrd="0" presId="urn:microsoft.com/office/officeart/2005/8/layout/radial2"/>
    <dgm:cxn modelId="{EE921ED8-3123-492D-9202-A425D42D7AB3}" type="presOf" srcId="{8EC2711D-912B-459D-A899-AF26765AA8AE}" destId="{B4B570DF-96AA-4BF1-BC36-C62F2B5CE681}" srcOrd="0" destOrd="0" presId="urn:microsoft.com/office/officeart/2005/8/layout/radial2"/>
    <dgm:cxn modelId="{96697FCB-57E1-4545-AAF3-154CE44B5E20}" srcId="{43B4F5F3-2D02-490E-86C2-FE7ADCACDE4B}" destId="{6DB1A428-3A5D-4217-A8CF-8AF4DE9BF90E}" srcOrd="1" destOrd="0" parTransId="{FFF5BDF4-70A7-4C95-8D85-9D0925096F94}" sibTransId="{A0EEF403-239B-459E-BE23-F9FE02F9855D}"/>
    <dgm:cxn modelId="{E0464E26-A17A-4E92-9705-C9940BBBE378}" srcId="{F0E4E70F-A4F0-42F0-A550-41D01C6DD008}" destId="{B8E95856-C5A6-4726-946F-08B09B53628D}" srcOrd="0" destOrd="0" parTransId="{BE1C2540-1475-4594-9163-EE6483AC1D24}" sibTransId="{73689846-4A0E-4C95-9E43-05DC3BB179DA}"/>
    <dgm:cxn modelId="{5AABD33A-6D55-471F-9A00-2C8C24BF8B6E}" srcId="{F0E4E70F-A4F0-42F0-A550-41D01C6DD008}" destId="{6B8BC299-2B79-4DDC-B309-C69FA22770E1}" srcOrd="1" destOrd="0" parTransId="{3E4F18AB-6846-4CDE-BEC4-178599B175CD}" sibTransId="{2840229F-0292-48DE-AA52-24B47C7AF243}"/>
    <dgm:cxn modelId="{97A65A17-0DE9-4254-89E4-6E35D42B6E58}" type="presOf" srcId="{6B8BC299-2B79-4DDC-B309-C69FA22770E1}" destId="{72859064-281F-4CF1-B190-08ABC799DA75}" srcOrd="0" destOrd="1" presId="urn:microsoft.com/office/officeart/2005/8/layout/radial2"/>
    <dgm:cxn modelId="{A8A3A0CB-E3F3-4849-BAAC-6EDE95254531}" type="presOf" srcId="{A625FD9F-2B42-4982-88AD-FBAECBEFD69B}" destId="{BF4CDC18-78EF-47A8-AC5E-40EDB1FE7DB3}" srcOrd="0" destOrd="0" presId="urn:microsoft.com/office/officeart/2005/8/layout/radial2"/>
    <dgm:cxn modelId="{0F3D1F09-A1B2-489C-9748-C79193890262}" type="presOf" srcId="{B8E95856-C5A6-4726-946F-08B09B53628D}" destId="{72859064-281F-4CF1-B190-08ABC799DA75}" srcOrd="0" destOrd="0" presId="urn:microsoft.com/office/officeart/2005/8/layout/radial2"/>
    <dgm:cxn modelId="{023391A4-5324-472E-87D8-730025E96EF2}" type="presOf" srcId="{6DB1A428-3A5D-4217-A8CF-8AF4DE9BF90E}" destId="{CA34BDA6-02C6-4C8C-96F7-12BAEF2792AD}" srcOrd="0" destOrd="1" presId="urn:microsoft.com/office/officeart/2005/8/layout/radial2"/>
    <dgm:cxn modelId="{0F8C2210-710C-420F-A440-7B95670474D4}" srcId="{43B4F5F3-2D02-490E-86C2-FE7ADCACDE4B}" destId="{2387DD60-20F6-4292-959F-4ACC8DEE0598}" srcOrd="0" destOrd="0" parTransId="{2F107BEB-1DDB-4B88-A5C6-EEEC91B5BD63}" sibTransId="{CD63B014-A5DB-4382-9DDF-7E1FE1D6C321}"/>
    <dgm:cxn modelId="{CB99CC54-200B-4A30-9E30-DBB4541E2B25}" srcId="{8EC2711D-912B-459D-A899-AF26765AA8AE}" destId="{43B4F5F3-2D02-490E-86C2-FE7ADCACDE4B}" srcOrd="0" destOrd="0" parTransId="{A625FD9F-2B42-4982-88AD-FBAECBEFD69B}" sibTransId="{903A8923-EFE6-4141-AC29-9BD31039C1FA}"/>
    <dgm:cxn modelId="{3B78C237-F1E4-4650-9045-F9A00A6411DB}" srcId="{8EC2711D-912B-459D-A899-AF26765AA8AE}" destId="{F0E4E70F-A4F0-42F0-A550-41D01C6DD008}" srcOrd="1" destOrd="0" parTransId="{5CD422E7-2081-449F-A0B9-AF50C4B0D92A}" sibTransId="{3DF0CBC5-F9CD-48D8-BEF8-73810A78BC18}"/>
    <dgm:cxn modelId="{B7C3A7F3-B50D-47EC-B692-837EB126155D}" type="presOf" srcId="{F0E4E70F-A4F0-42F0-A550-41D01C6DD008}" destId="{A1D3718D-E5F0-40B9-BF31-D216534F170F}" srcOrd="0" destOrd="0" presId="urn:microsoft.com/office/officeart/2005/8/layout/radial2"/>
    <dgm:cxn modelId="{995105BF-D349-41A5-B2EC-995BB3CC8718}" type="presParOf" srcId="{B4B570DF-96AA-4BF1-BC36-C62F2B5CE681}" destId="{04673483-9E32-4485-8843-FBD4E69527CE}" srcOrd="0" destOrd="0" presId="urn:microsoft.com/office/officeart/2005/8/layout/radial2"/>
    <dgm:cxn modelId="{54508F51-59B7-4693-A983-89742179698C}" type="presParOf" srcId="{04673483-9E32-4485-8843-FBD4E69527CE}" destId="{51B3698F-D17A-4018-8B4B-D7BA131C4356}" srcOrd="0" destOrd="0" presId="urn:microsoft.com/office/officeart/2005/8/layout/radial2"/>
    <dgm:cxn modelId="{4EDBA1EC-A8BF-4504-B696-416A210C5028}" type="presParOf" srcId="{51B3698F-D17A-4018-8B4B-D7BA131C4356}" destId="{DDA0521A-56D5-4C77-93F4-8AB3102329F7}" srcOrd="0" destOrd="0" presId="urn:microsoft.com/office/officeart/2005/8/layout/radial2"/>
    <dgm:cxn modelId="{F0431C08-21D1-4ED9-BB4A-5C399CEFC2E8}" type="presParOf" srcId="{51B3698F-D17A-4018-8B4B-D7BA131C4356}" destId="{B7CCE935-0D07-4E27-B354-D6485F7CD097}" srcOrd="1" destOrd="0" presId="urn:microsoft.com/office/officeart/2005/8/layout/radial2"/>
    <dgm:cxn modelId="{8F97607F-1ADA-41DA-81A9-EA9DE4853260}" type="presParOf" srcId="{04673483-9E32-4485-8843-FBD4E69527CE}" destId="{BF4CDC18-78EF-47A8-AC5E-40EDB1FE7DB3}" srcOrd="1" destOrd="0" presId="urn:microsoft.com/office/officeart/2005/8/layout/radial2"/>
    <dgm:cxn modelId="{323A4619-47EB-4316-B97C-07200D051A0A}" type="presParOf" srcId="{04673483-9E32-4485-8843-FBD4E69527CE}" destId="{6121A174-C330-4DC9-B215-E8B6DE78881E}" srcOrd="2" destOrd="0" presId="urn:microsoft.com/office/officeart/2005/8/layout/radial2"/>
    <dgm:cxn modelId="{875D2C8C-D7E0-4573-8C6B-991CD28C8284}" type="presParOf" srcId="{6121A174-C330-4DC9-B215-E8B6DE78881E}" destId="{0D54D14D-045D-4757-810E-E43B0935FB70}" srcOrd="0" destOrd="0" presId="urn:microsoft.com/office/officeart/2005/8/layout/radial2"/>
    <dgm:cxn modelId="{94726C35-167B-46A3-B943-360DA57FE094}" type="presParOf" srcId="{6121A174-C330-4DC9-B215-E8B6DE78881E}" destId="{CA34BDA6-02C6-4C8C-96F7-12BAEF2792AD}" srcOrd="1" destOrd="0" presId="urn:microsoft.com/office/officeart/2005/8/layout/radial2"/>
    <dgm:cxn modelId="{2688B6C0-4D0A-4647-B8AD-6F0F9242FA98}" type="presParOf" srcId="{04673483-9E32-4485-8843-FBD4E69527CE}" destId="{C5D3394F-AD6B-4A33-AB0E-FCB0E5DE0423}" srcOrd="3" destOrd="0" presId="urn:microsoft.com/office/officeart/2005/8/layout/radial2"/>
    <dgm:cxn modelId="{0C9D661D-E1E6-480A-BBDD-222554A823E8}" type="presParOf" srcId="{04673483-9E32-4485-8843-FBD4E69527CE}" destId="{68F2C607-49D8-4731-BE6A-394667BEA75D}" srcOrd="4" destOrd="0" presId="urn:microsoft.com/office/officeart/2005/8/layout/radial2"/>
    <dgm:cxn modelId="{A98DF847-B94D-4662-9AAE-2EB65C1E620F}" type="presParOf" srcId="{68F2C607-49D8-4731-BE6A-394667BEA75D}" destId="{A1D3718D-E5F0-40B9-BF31-D216534F170F}" srcOrd="0" destOrd="0" presId="urn:microsoft.com/office/officeart/2005/8/layout/radial2"/>
    <dgm:cxn modelId="{E26950D1-A16F-497B-B4E0-5FE850221B0C}" type="presParOf" srcId="{68F2C607-49D8-4731-BE6A-394667BEA75D}" destId="{72859064-281F-4CF1-B190-08ABC799DA7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FA6B25-2163-4650-8D41-2830AE6554F6}">
      <dsp:nvSpPr>
        <dsp:cNvPr id="0" name=""/>
        <dsp:cNvSpPr/>
      </dsp:nvSpPr>
      <dsp:spPr>
        <a:xfrm>
          <a:off x="1918" y="0"/>
          <a:ext cx="2011188" cy="40324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雙手肥皂清潔，搓洗</a:t>
          </a:r>
          <a:r>
            <a:rPr lang="en-US" sz="2600" kern="1200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40~60</a:t>
          </a:r>
          <a:r>
            <a:rPr lang="zh-TW" sz="2600" kern="1200" dirty="0" smtClean="0">
              <a:latin typeface="文鼎新藝體" panose="020B0609010101010101" pitchFamily="49" charset="-120"/>
              <a:ea typeface="文鼎新藝體" panose="020B0609010101010101" pitchFamily="49" charset="-120"/>
            </a:rPr>
            <a:t>秒</a:t>
          </a:r>
          <a:endParaRPr lang="zh-TW" sz="2600" kern="1200" dirty="0">
            <a:latin typeface="文鼎新藝體" panose="020B0609010101010101" pitchFamily="49" charset="-120"/>
            <a:ea typeface="文鼎新藝體" panose="020B0609010101010101" pitchFamily="49" charset="-120"/>
          </a:endParaRPr>
        </a:p>
      </dsp:txBody>
      <dsp:txXfrm>
        <a:off x="1918" y="1612979"/>
        <a:ext cx="2011188" cy="1612979"/>
      </dsp:txXfrm>
    </dsp:sp>
    <dsp:sp modelId="{F96D2215-ED9D-4206-B776-2FA7647246CD}">
      <dsp:nvSpPr>
        <dsp:cNvPr id="0" name=""/>
        <dsp:cNvSpPr/>
      </dsp:nvSpPr>
      <dsp:spPr>
        <a:xfrm>
          <a:off x="336110" y="241946"/>
          <a:ext cx="1342805" cy="134280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06E246-5224-413D-9729-FAAD954544A2}">
      <dsp:nvSpPr>
        <dsp:cNvPr id="0" name=""/>
        <dsp:cNvSpPr/>
      </dsp:nvSpPr>
      <dsp:spPr>
        <a:xfrm>
          <a:off x="2073443" y="0"/>
          <a:ext cx="2011188" cy="40324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latin typeface="文鼎標準楷體" panose="020B0609010101010101" pitchFamily="49" charset="-120"/>
              <a:ea typeface="文鼎標準楷體" panose="020B0609010101010101" pitchFamily="49" charset="-120"/>
            </a:rPr>
            <a:t>口罩要遮住口鼻、蓋住下巴  </a:t>
          </a:r>
          <a:endParaRPr lang="zh-TW" sz="2600" kern="1200" dirty="0">
            <a:latin typeface="文鼎標準楷體" panose="020B0609010101010101" pitchFamily="49" charset="-120"/>
            <a:ea typeface="文鼎標準楷體" panose="020B0609010101010101" pitchFamily="49" charset="-120"/>
          </a:endParaRPr>
        </a:p>
      </dsp:txBody>
      <dsp:txXfrm>
        <a:off x="2073443" y="1612979"/>
        <a:ext cx="2011188" cy="1612979"/>
      </dsp:txXfrm>
    </dsp:sp>
    <dsp:sp modelId="{937BD25E-47F9-4D4B-BECD-1406F99D4A18}">
      <dsp:nvSpPr>
        <dsp:cNvPr id="0" name=""/>
        <dsp:cNvSpPr/>
      </dsp:nvSpPr>
      <dsp:spPr>
        <a:xfrm>
          <a:off x="2407635" y="241946"/>
          <a:ext cx="1342805" cy="1342805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E51694-A49D-43A0-AEE1-F5B86D8E03F3}">
      <dsp:nvSpPr>
        <dsp:cNvPr id="0" name=""/>
        <dsp:cNvSpPr/>
      </dsp:nvSpPr>
      <dsp:spPr>
        <a:xfrm>
          <a:off x="4144967" y="0"/>
          <a:ext cx="2011188" cy="40324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噴</a:t>
          </a:r>
          <a:r>
            <a:rPr lang="en-US" sz="26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75%</a:t>
          </a:r>
          <a:r>
            <a:rPr lang="zh-TW" sz="26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酒精搓洗雙手</a:t>
          </a:r>
          <a:r>
            <a:rPr lang="en-US" sz="26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20-30</a:t>
          </a:r>
          <a:r>
            <a:rPr lang="zh-TW" sz="26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秒</a:t>
          </a:r>
          <a:endParaRPr lang="zh-TW" sz="26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4144967" y="1612979"/>
        <a:ext cx="2011188" cy="1612979"/>
      </dsp:txXfrm>
    </dsp:sp>
    <dsp:sp modelId="{AA131FF7-FDF9-4DF9-9C09-DCDFC892C8E5}">
      <dsp:nvSpPr>
        <dsp:cNvPr id="0" name=""/>
        <dsp:cNvSpPr/>
      </dsp:nvSpPr>
      <dsp:spPr>
        <a:xfrm>
          <a:off x="4479159" y="241946"/>
          <a:ext cx="1342805" cy="134280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65FDD2-560B-462E-B887-CEADFB43666D}">
      <dsp:nvSpPr>
        <dsp:cNvPr id="0" name=""/>
        <dsp:cNvSpPr/>
      </dsp:nvSpPr>
      <dsp:spPr>
        <a:xfrm>
          <a:off x="6216492" y="0"/>
          <a:ext cx="2011188" cy="40324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smtClean="0"/>
            <a:t>有發燒、呼吸道症狀速就醫</a:t>
          </a:r>
          <a:endParaRPr lang="zh-TW" sz="2600" kern="1200"/>
        </a:p>
      </dsp:txBody>
      <dsp:txXfrm>
        <a:off x="6216492" y="1612979"/>
        <a:ext cx="2011188" cy="1612979"/>
      </dsp:txXfrm>
    </dsp:sp>
    <dsp:sp modelId="{C1BF8515-21EC-41C2-9D3F-DCE27F62A9C4}">
      <dsp:nvSpPr>
        <dsp:cNvPr id="0" name=""/>
        <dsp:cNvSpPr/>
      </dsp:nvSpPr>
      <dsp:spPr>
        <a:xfrm>
          <a:off x="6550684" y="241946"/>
          <a:ext cx="1342805" cy="134280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4F4E6D-D5E5-40CD-B09A-4B5A2EB367C1}">
      <dsp:nvSpPr>
        <dsp:cNvPr id="0" name=""/>
        <dsp:cNvSpPr/>
      </dsp:nvSpPr>
      <dsp:spPr>
        <a:xfrm>
          <a:off x="329183" y="3225958"/>
          <a:ext cx="7571232" cy="604867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15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7F28C9-C5C5-4234-A809-4DFD0A40FEDF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B20597-FBC3-4693-BC0B-86585D502600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CD127034-41CB-461D-99C7-39345DA64EF2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BCE7DBB9-7E64-4B4C-B8B6-CB67ECAD9446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C75895-D87D-412D-B840-5DDD70BA2A35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8321B0C7-D758-4F11-A5BE-ABD7F1A648E3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D3394F-AD6B-4A33-AB0E-FCB0E5DE0423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4CDC18-78EF-47A8-AC5E-40EDB1FE7DB3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CCE935-0D07-4E27-B354-D6485F7CD097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54D14D-045D-4757-810E-E43B0935FB70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CA34BDA6-02C6-4C8C-96F7-12BAEF2792AD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A1D3718D-E5F0-40B9-BF31-D216534F170F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72859064-281F-4CF1-B190-08ABC799DA75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60000"/>
              <a:lumOff val="4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清松手寫體1" panose="00000500000000000000" pitchFamily="2" charset="-120"/>
          <a:ea typeface="清松手寫體1" panose="00000500000000000000" pitchFamily="2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854" y="2132856"/>
            <a:ext cx="6334292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1574387"/>
              </p:ext>
            </p:extLst>
          </p:nvPr>
        </p:nvGraphicFramePr>
        <p:xfrm>
          <a:off x="467472" y="1844825"/>
          <a:ext cx="8229600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36495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591651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1334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文鼎細鋼筆行楷</vt:lpstr>
      <vt:lpstr>文鼎新藝體</vt:lpstr>
      <vt:lpstr>文鼎標準楷體</vt:lpstr>
      <vt:lpstr>清松手寫體1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2022-11-28T06:09:53Z</dcterms:modified>
</cp:coreProperties>
</file>