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72" r:id="rId3"/>
    <p:sldId id="273" r:id="rId4"/>
    <p:sldId id="274" r:id="rId5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CC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947" autoAdjust="0"/>
    <p:restoredTop sz="94779" autoAdjust="0"/>
  </p:normalViewPr>
  <p:slideViewPr>
    <p:cSldViewPr>
      <p:cViewPr varScale="1">
        <p:scale>
          <a:sx n="69" d="100"/>
          <a:sy n="69" d="100"/>
        </p:scale>
        <p:origin x="1278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_rels/data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ata3.xml.rels><?xml version="1.0" encoding="UTF-8" standalone="yes"?>
<Relationships xmlns="http://schemas.openxmlformats.org/package/2006/relationships"><Relationship Id="rId1" Type="http://schemas.openxmlformats.org/officeDocument/2006/relationships/image" Target="../media/image8.pn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_rels/drawing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rawing3.xml.rels><?xml version="1.0" encoding="UTF-8" standalone="yes"?>
<Relationships xmlns="http://schemas.openxmlformats.org/package/2006/relationships"><Relationship Id="rId1" Type="http://schemas.openxmlformats.org/officeDocument/2006/relationships/image" Target="../media/image8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B4A6D94-407D-47DD-BB62-0BE9F710AA55}" type="doc">
      <dgm:prSet loTypeId="urn:microsoft.com/office/officeart/2005/8/layout/hList7" loCatId="list" qsTypeId="urn:microsoft.com/office/officeart/2005/8/quickstyle/3d2" qsCatId="3D" csTypeId="urn:microsoft.com/office/officeart/2005/8/colors/colorful5" csCatId="colorful" phldr="1"/>
      <dgm:spPr/>
      <dgm:t>
        <a:bodyPr/>
        <a:lstStyle/>
        <a:p>
          <a:endParaRPr lang="zh-TW" altLang="en-US"/>
        </a:p>
      </dgm:t>
    </dgm:pt>
    <dgm:pt modelId="{34CF66F8-042C-404D-B0CC-574AD73B2EF5}">
      <dgm:prSet/>
      <dgm:spPr/>
      <dgm:t>
        <a:bodyPr/>
        <a:lstStyle/>
        <a:p>
          <a:pPr rtl="0"/>
          <a:r>
            <a:rPr lang="zh-TW" dirty="0" smtClean="0">
              <a:latin typeface="文鼎中鋼筆行楷" panose="020B0602010101010101" pitchFamily="34" charset="-120"/>
              <a:ea typeface="文鼎中鋼筆行楷" panose="020B0602010101010101" pitchFamily="34" charset="-120"/>
            </a:rPr>
            <a:t>雙手肥皂清潔，搓洗</a:t>
          </a:r>
          <a:r>
            <a:rPr lang="en-US" dirty="0" smtClean="0">
              <a:latin typeface="文鼎中鋼筆行楷" panose="020B0602010101010101" pitchFamily="34" charset="-120"/>
              <a:ea typeface="文鼎中鋼筆行楷" panose="020B0602010101010101" pitchFamily="34" charset="-120"/>
            </a:rPr>
            <a:t>40~60</a:t>
          </a:r>
          <a:r>
            <a:rPr lang="zh-TW" dirty="0" smtClean="0">
              <a:latin typeface="文鼎中鋼筆行楷" panose="020B0602010101010101" pitchFamily="34" charset="-120"/>
              <a:ea typeface="文鼎中鋼筆行楷" panose="020B0602010101010101" pitchFamily="34" charset="-120"/>
            </a:rPr>
            <a:t>秒</a:t>
          </a:r>
          <a:endParaRPr lang="zh-TW" dirty="0">
            <a:latin typeface="文鼎中鋼筆行楷" panose="020B0602010101010101" pitchFamily="34" charset="-120"/>
            <a:ea typeface="文鼎中鋼筆行楷" panose="020B0602010101010101" pitchFamily="34" charset="-120"/>
          </a:endParaRPr>
        </a:p>
      </dgm:t>
    </dgm:pt>
    <dgm:pt modelId="{1F56898D-5EDD-41E8-8BD5-7A2C3841FF47}" type="parTrans" cxnId="{F65E38D6-6107-42C4-8C0A-C146C990815C}">
      <dgm:prSet/>
      <dgm:spPr/>
      <dgm:t>
        <a:bodyPr/>
        <a:lstStyle/>
        <a:p>
          <a:endParaRPr lang="zh-TW" altLang="en-US"/>
        </a:p>
      </dgm:t>
    </dgm:pt>
    <dgm:pt modelId="{6DCB6DE9-A359-4623-907F-4276CCDA7B7D}" type="sibTrans" cxnId="{F65E38D6-6107-42C4-8C0A-C146C990815C}">
      <dgm:prSet/>
      <dgm:spPr/>
      <dgm:t>
        <a:bodyPr/>
        <a:lstStyle/>
        <a:p>
          <a:endParaRPr lang="zh-TW" altLang="en-US"/>
        </a:p>
      </dgm:t>
    </dgm:pt>
    <dgm:pt modelId="{431A6F28-E6B2-461E-A0BC-4D44C5C191CD}">
      <dgm:prSet/>
      <dgm:spPr/>
      <dgm:t>
        <a:bodyPr/>
        <a:lstStyle/>
        <a:p>
          <a:pPr rtl="0"/>
          <a:r>
            <a:rPr lang="zh-TW" dirty="0" smtClean="0">
              <a:latin typeface="文鼎中鋼筆行楷" panose="020B0602010101010101" pitchFamily="34" charset="-120"/>
              <a:ea typeface="文鼎中鋼筆行楷" panose="020B0602010101010101" pitchFamily="34" charset="-120"/>
            </a:rPr>
            <a:t>口罩要遮住口鼻、蓋住下巴  </a:t>
          </a:r>
          <a:endParaRPr lang="zh-TW" dirty="0">
            <a:latin typeface="文鼎中鋼筆行楷" panose="020B0602010101010101" pitchFamily="34" charset="-120"/>
            <a:ea typeface="文鼎中鋼筆行楷" panose="020B0602010101010101" pitchFamily="34" charset="-120"/>
          </a:endParaRPr>
        </a:p>
      </dgm:t>
    </dgm:pt>
    <dgm:pt modelId="{4B0985EB-9D58-4D91-AE72-5FEC5BAAF056}" type="parTrans" cxnId="{F99DC7EC-85E6-4776-B427-A1E45518AA49}">
      <dgm:prSet/>
      <dgm:spPr/>
      <dgm:t>
        <a:bodyPr/>
        <a:lstStyle/>
        <a:p>
          <a:endParaRPr lang="zh-TW" altLang="en-US"/>
        </a:p>
      </dgm:t>
    </dgm:pt>
    <dgm:pt modelId="{24D3234E-01FB-44AB-A504-8C4B922CEC21}" type="sibTrans" cxnId="{F99DC7EC-85E6-4776-B427-A1E45518AA49}">
      <dgm:prSet/>
      <dgm:spPr/>
      <dgm:t>
        <a:bodyPr/>
        <a:lstStyle/>
        <a:p>
          <a:endParaRPr lang="zh-TW" altLang="en-US"/>
        </a:p>
      </dgm:t>
    </dgm:pt>
    <dgm:pt modelId="{73556512-B2E1-4829-90E2-AC1DD56B65B7}">
      <dgm:prSet/>
      <dgm:spPr/>
      <dgm:t>
        <a:bodyPr/>
        <a:lstStyle/>
        <a:p>
          <a:pPr rtl="0"/>
          <a:r>
            <a:rPr lang="zh-TW" dirty="0" smtClean="0">
              <a:latin typeface="文鼎中鋼筆行楷" panose="020B0602010101010101" pitchFamily="34" charset="-120"/>
              <a:ea typeface="文鼎中鋼筆行楷" panose="020B0602010101010101" pitchFamily="34" charset="-120"/>
            </a:rPr>
            <a:t>噴</a:t>
          </a:r>
          <a:r>
            <a:rPr lang="en-US" dirty="0" smtClean="0">
              <a:latin typeface="文鼎中鋼筆行楷" panose="020B0602010101010101" pitchFamily="34" charset="-120"/>
              <a:ea typeface="文鼎中鋼筆行楷" panose="020B0602010101010101" pitchFamily="34" charset="-120"/>
            </a:rPr>
            <a:t>75%</a:t>
          </a:r>
          <a:r>
            <a:rPr lang="zh-TW" dirty="0" smtClean="0">
              <a:latin typeface="文鼎中鋼筆行楷" panose="020B0602010101010101" pitchFamily="34" charset="-120"/>
              <a:ea typeface="文鼎中鋼筆行楷" panose="020B0602010101010101" pitchFamily="34" charset="-120"/>
            </a:rPr>
            <a:t>酒精搓洗雙手</a:t>
          </a:r>
          <a:r>
            <a:rPr lang="en-US" dirty="0" smtClean="0">
              <a:latin typeface="文鼎中鋼筆行楷" panose="020B0602010101010101" pitchFamily="34" charset="-120"/>
              <a:ea typeface="文鼎中鋼筆行楷" panose="020B0602010101010101" pitchFamily="34" charset="-120"/>
            </a:rPr>
            <a:t>20-30</a:t>
          </a:r>
          <a:r>
            <a:rPr lang="zh-TW" dirty="0" smtClean="0">
              <a:latin typeface="文鼎中鋼筆行楷" panose="020B0602010101010101" pitchFamily="34" charset="-120"/>
              <a:ea typeface="文鼎中鋼筆行楷" panose="020B0602010101010101" pitchFamily="34" charset="-120"/>
            </a:rPr>
            <a:t>秒</a:t>
          </a:r>
          <a:endParaRPr lang="zh-TW" dirty="0">
            <a:latin typeface="文鼎中鋼筆行楷" panose="020B0602010101010101" pitchFamily="34" charset="-120"/>
            <a:ea typeface="文鼎中鋼筆行楷" panose="020B0602010101010101" pitchFamily="34" charset="-120"/>
          </a:endParaRPr>
        </a:p>
      </dgm:t>
    </dgm:pt>
    <dgm:pt modelId="{1A166E9B-22AA-4AD1-97E3-AF8A1AC79FF1}" type="parTrans" cxnId="{A893797C-12FE-4C37-81BA-352FAA3AAE86}">
      <dgm:prSet/>
      <dgm:spPr/>
      <dgm:t>
        <a:bodyPr/>
        <a:lstStyle/>
        <a:p>
          <a:endParaRPr lang="zh-TW" altLang="en-US"/>
        </a:p>
      </dgm:t>
    </dgm:pt>
    <dgm:pt modelId="{D89E0031-2683-48A4-AA02-946871BB2532}" type="sibTrans" cxnId="{A893797C-12FE-4C37-81BA-352FAA3AAE86}">
      <dgm:prSet/>
      <dgm:spPr/>
      <dgm:t>
        <a:bodyPr/>
        <a:lstStyle/>
        <a:p>
          <a:endParaRPr lang="zh-TW" altLang="en-US"/>
        </a:p>
      </dgm:t>
    </dgm:pt>
    <dgm:pt modelId="{705FBC77-8AC6-4307-BE7D-BA953B59AC8C}">
      <dgm:prSet/>
      <dgm:spPr/>
      <dgm:t>
        <a:bodyPr/>
        <a:lstStyle/>
        <a:p>
          <a:pPr rtl="0"/>
          <a:r>
            <a:rPr lang="zh-TW" dirty="0" smtClean="0">
              <a:latin typeface="文鼎中鋼筆行楷" panose="020B0602010101010101" pitchFamily="34" charset="-120"/>
              <a:ea typeface="文鼎中鋼筆行楷" panose="020B0602010101010101" pitchFamily="34" charset="-120"/>
            </a:rPr>
            <a:t>有發燒、呼吸道症狀速就醫</a:t>
          </a:r>
          <a:endParaRPr lang="zh-TW" dirty="0">
            <a:latin typeface="文鼎中鋼筆行楷" panose="020B0602010101010101" pitchFamily="34" charset="-120"/>
            <a:ea typeface="文鼎中鋼筆行楷" panose="020B0602010101010101" pitchFamily="34" charset="-120"/>
          </a:endParaRPr>
        </a:p>
      </dgm:t>
    </dgm:pt>
    <dgm:pt modelId="{0DA25632-B117-4CB2-A178-32D2768FC27B}" type="parTrans" cxnId="{8766104D-9B04-4D55-8608-701821F02F7A}">
      <dgm:prSet/>
      <dgm:spPr/>
      <dgm:t>
        <a:bodyPr/>
        <a:lstStyle/>
        <a:p>
          <a:endParaRPr lang="zh-TW" altLang="en-US"/>
        </a:p>
      </dgm:t>
    </dgm:pt>
    <dgm:pt modelId="{66F4ABCE-A888-4929-95B8-14C661764001}" type="sibTrans" cxnId="{8766104D-9B04-4D55-8608-701821F02F7A}">
      <dgm:prSet/>
      <dgm:spPr/>
      <dgm:t>
        <a:bodyPr/>
        <a:lstStyle/>
        <a:p>
          <a:endParaRPr lang="zh-TW" altLang="en-US"/>
        </a:p>
      </dgm:t>
    </dgm:pt>
    <dgm:pt modelId="{FE20BF85-3D67-4037-AEF8-86862C0D7F8E}" type="pres">
      <dgm:prSet presAssocID="{1B4A6D94-407D-47DD-BB62-0BE9F710AA55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6B0DFEE8-C87D-474D-98E8-F439B56F72E0}" type="pres">
      <dgm:prSet presAssocID="{1B4A6D94-407D-47DD-BB62-0BE9F710AA55}" presName="fgShape" presStyleLbl="fgShp" presStyleIdx="0" presStyleCnt="1"/>
      <dgm:spPr/>
    </dgm:pt>
    <dgm:pt modelId="{4CCF0092-BFED-4FAD-A358-1E022C509EAB}" type="pres">
      <dgm:prSet presAssocID="{1B4A6D94-407D-47DD-BB62-0BE9F710AA55}" presName="linComp" presStyleCnt="0"/>
      <dgm:spPr/>
    </dgm:pt>
    <dgm:pt modelId="{9EE54871-2D5B-438D-B383-FB375C29917F}" type="pres">
      <dgm:prSet presAssocID="{34CF66F8-042C-404D-B0CC-574AD73B2EF5}" presName="compNode" presStyleCnt="0"/>
      <dgm:spPr/>
    </dgm:pt>
    <dgm:pt modelId="{F218B7B2-94DA-49EC-9901-A8C6C8F2394D}" type="pres">
      <dgm:prSet presAssocID="{34CF66F8-042C-404D-B0CC-574AD73B2EF5}" presName="bkgdShape" presStyleLbl="node1" presStyleIdx="0" presStyleCnt="4"/>
      <dgm:spPr/>
      <dgm:t>
        <a:bodyPr/>
        <a:lstStyle/>
        <a:p>
          <a:endParaRPr lang="zh-TW" altLang="en-US"/>
        </a:p>
      </dgm:t>
    </dgm:pt>
    <dgm:pt modelId="{104176F5-C0F1-41E1-ACF7-6DCB7D9463AC}" type="pres">
      <dgm:prSet presAssocID="{34CF66F8-042C-404D-B0CC-574AD73B2EF5}" presName="nodeTx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BC5B6FF5-2160-4462-99A8-BC65295FA4F1}" type="pres">
      <dgm:prSet presAssocID="{34CF66F8-042C-404D-B0CC-574AD73B2EF5}" presName="invisiNode" presStyleLbl="node1" presStyleIdx="0" presStyleCnt="4"/>
      <dgm:spPr/>
    </dgm:pt>
    <dgm:pt modelId="{F7471529-F81F-4549-B0A2-45663C4E9B37}" type="pres">
      <dgm:prSet presAssocID="{34CF66F8-042C-404D-B0CC-574AD73B2EF5}" presName="imagNode" presStyleLbl="fgImgPlac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A32ADAD9-A914-4B8B-9D2A-9D8F39248063}" type="pres">
      <dgm:prSet presAssocID="{6DCB6DE9-A359-4623-907F-4276CCDA7B7D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D72927E9-0916-4C36-A352-D99F8619E76E}" type="pres">
      <dgm:prSet presAssocID="{431A6F28-E6B2-461E-A0BC-4D44C5C191CD}" presName="compNode" presStyleCnt="0"/>
      <dgm:spPr/>
    </dgm:pt>
    <dgm:pt modelId="{F08BDB59-C8A1-4FA1-A458-04E4BE4ECA04}" type="pres">
      <dgm:prSet presAssocID="{431A6F28-E6B2-461E-A0BC-4D44C5C191CD}" presName="bkgdShape" presStyleLbl="node1" presStyleIdx="1" presStyleCnt="4"/>
      <dgm:spPr/>
      <dgm:t>
        <a:bodyPr/>
        <a:lstStyle/>
        <a:p>
          <a:endParaRPr lang="zh-TW" altLang="en-US"/>
        </a:p>
      </dgm:t>
    </dgm:pt>
    <dgm:pt modelId="{CF34A3AC-9155-4233-B436-4C88C4663998}" type="pres">
      <dgm:prSet presAssocID="{431A6F28-E6B2-461E-A0BC-4D44C5C191CD}" presName="nodeTx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449F34B0-CE5A-4261-AFA9-5A6C53B03D39}" type="pres">
      <dgm:prSet presAssocID="{431A6F28-E6B2-461E-A0BC-4D44C5C191CD}" presName="invisiNode" presStyleLbl="node1" presStyleIdx="1" presStyleCnt="4"/>
      <dgm:spPr/>
    </dgm:pt>
    <dgm:pt modelId="{4AC6EDCC-3EF0-4041-AA2C-8A13B66D2A51}" type="pres">
      <dgm:prSet presAssocID="{431A6F28-E6B2-461E-A0BC-4D44C5C191CD}" presName="imagNode" presStyleLbl="fgImgPlace1" presStyleIdx="1" presStyleCnt="4"/>
      <dgm:spPr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74444F0A-6257-43FA-A7C7-E44181E7C92F}" type="pres">
      <dgm:prSet presAssocID="{24D3234E-01FB-44AB-A504-8C4B922CEC21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FBDD2973-84DA-48EE-BBD1-90F6ECE1DB1F}" type="pres">
      <dgm:prSet presAssocID="{73556512-B2E1-4829-90E2-AC1DD56B65B7}" presName="compNode" presStyleCnt="0"/>
      <dgm:spPr/>
    </dgm:pt>
    <dgm:pt modelId="{5312B54A-CC38-45B4-BA7C-D30435CCDC96}" type="pres">
      <dgm:prSet presAssocID="{73556512-B2E1-4829-90E2-AC1DD56B65B7}" presName="bkgdShape" presStyleLbl="node1" presStyleIdx="2" presStyleCnt="4"/>
      <dgm:spPr/>
      <dgm:t>
        <a:bodyPr/>
        <a:lstStyle/>
        <a:p>
          <a:endParaRPr lang="zh-TW" altLang="en-US"/>
        </a:p>
      </dgm:t>
    </dgm:pt>
    <dgm:pt modelId="{A768E60D-CA48-4597-A775-228D56641170}" type="pres">
      <dgm:prSet presAssocID="{73556512-B2E1-4829-90E2-AC1DD56B65B7}" presName="nodeTx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4EA9DEBB-B679-4914-8BD7-03A4C337C65F}" type="pres">
      <dgm:prSet presAssocID="{73556512-B2E1-4829-90E2-AC1DD56B65B7}" presName="invisiNode" presStyleLbl="node1" presStyleIdx="2" presStyleCnt="4"/>
      <dgm:spPr/>
    </dgm:pt>
    <dgm:pt modelId="{3D58E79A-BE7F-4015-B948-BEF0B43EB183}" type="pres">
      <dgm:prSet presAssocID="{73556512-B2E1-4829-90E2-AC1DD56B65B7}" presName="imagNode" presStyleLbl="fgImgPlace1" presStyleIdx="2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0C030293-C0F7-4D64-AA18-869FB591BA6F}" type="pres">
      <dgm:prSet presAssocID="{D89E0031-2683-48A4-AA02-946871BB2532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CC0AF171-D492-4435-B9F7-CFD84C5F3CA6}" type="pres">
      <dgm:prSet presAssocID="{705FBC77-8AC6-4307-BE7D-BA953B59AC8C}" presName="compNode" presStyleCnt="0"/>
      <dgm:spPr/>
    </dgm:pt>
    <dgm:pt modelId="{B697ABE7-7760-47DA-81D5-DBA01CFE500D}" type="pres">
      <dgm:prSet presAssocID="{705FBC77-8AC6-4307-BE7D-BA953B59AC8C}" presName="bkgdShape" presStyleLbl="node1" presStyleIdx="3" presStyleCnt="4"/>
      <dgm:spPr/>
      <dgm:t>
        <a:bodyPr/>
        <a:lstStyle/>
        <a:p>
          <a:endParaRPr lang="zh-TW" altLang="en-US"/>
        </a:p>
      </dgm:t>
    </dgm:pt>
    <dgm:pt modelId="{67B5AC6C-2394-4217-B070-215B420CF14F}" type="pres">
      <dgm:prSet presAssocID="{705FBC77-8AC6-4307-BE7D-BA953B59AC8C}" presName="nodeTx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3042DD86-A2E7-4C9A-97BB-BE76AD2A889D}" type="pres">
      <dgm:prSet presAssocID="{705FBC77-8AC6-4307-BE7D-BA953B59AC8C}" presName="invisiNode" presStyleLbl="node1" presStyleIdx="3" presStyleCnt="4"/>
      <dgm:spPr/>
    </dgm:pt>
    <dgm:pt modelId="{34380CD5-1CE2-467A-B455-666BAEED76A2}" type="pres">
      <dgm:prSet presAssocID="{705FBC77-8AC6-4307-BE7D-BA953B59AC8C}" presName="imagNode" presStyleLbl="fgImgPlace1" presStyleIdx="3" presStyleCnt="4"/>
      <dgm:spPr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</dgm:ptLst>
  <dgm:cxnLst>
    <dgm:cxn modelId="{37817319-8EC9-4EA3-B742-7D83F2BE2B80}" type="presOf" srcId="{73556512-B2E1-4829-90E2-AC1DD56B65B7}" destId="{5312B54A-CC38-45B4-BA7C-D30435CCDC96}" srcOrd="0" destOrd="0" presId="urn:microsoft.com/office/officeart/2005/8/layout/hList7"/>
    <dgm:cxn modelId="{946CD717-5F30-4DC8-B028-6F2DB2175A84}" type="presOf" srcId="{34CF66F8-042C-404D-B0CC-574AD73B2EF5}" destId="{F218B7B2-94DA-49EC-9901-A8C6C8F2394D}" srcOrd="0" destOrd="0" presId="urn:microsoft.com/office/officeart/2005/8/layout/hList7"/>
    <dgm:cxn modelId="{8ACCB8E5-EA3D-4975-9F53-588E446BC777}" type="presOf" srcId="{1B4A6D94-407D-47DD-BB62-0BE9F710AA55}" destId="{FE20BF85-3D67-4037-AEF8-86862C0D7F8E}" srcOrd="0" destOrd="0" presId="urn:microsoft.com/office/officeart/2005/8/layout/hList7"/>
    <dgm:cxn modelId="{D7E65751-DFC9-4979-8F09-21C3E4E586C5}" type="presOf" srcId="{73556512-B2E1-4829-90E2-AC1DD56B65B7}" destId="{A768E60D-CA48-4597-A775-228D56641170}" srcOrd="1" destOrd="0" presId="urn:microsoft.com/office/officeart/2005/8/layout/hList7"/>
    <dgm:cxn modelId="{F49E2C04-14D8-4C12-924A-00DF2C96F7A9}" type="presOf" srcId="{24D3234E-01FB-44AB-A504-8C4B922CEC21}" destId="{74444F0A-6257-43FA-A7C7-E44181E7C92F}" srcOrd="0" destOrd="0" presId="urn:microsoft.com/office/officeart/2005/8/layout/hList7"/>
    <dgm:cxn modelId="{0D1ABFB6-0D90-478D-8DF6-93EDCB254A77}" type="presOf" srcId="{705FBC77-8AC6-4307-BE7D-BA953B59AC8C}" destId="{B697ABE7-7760-47DA-81D5-DBA01CFE500D}" srcOrd="0" destOrd="0" presId="urn:microsoft.com/office/officeart/2005/8/layout/hList7"/>
    <dgm:cxn modelId="{F65E38D6-6107-42C4-8C0A-C146C990815C}" srcId="{1B4A6D94-407D-47DD-BB62-0BE9F710AA55}" destId="{34CF66F8-042C-404D-B0CC-574AD73B2EF5}" srcOrd="0" destOrd="0" parTransId="{1F56898D-5EDD-41E8-8BD5-7A2C3841FF47}" sibTransId="{6DCB6DE9-A359-4623-907F-4276CCDA7B7D}"/>
    <dgm:cxn modelId="{8766104D-9B04-4D55-8608-701821F02F7A}" srcId="{1B4A6D94-407D-47DD-BB62-0BE9F710AA55}" destId="{705FBC77-8AC6-4307-BE7D-BA953B59AC8C}" srcOrd="3" destOrd="0" parTransId="{0DA25632-B117-4CB2-A178-32D2768FC27B}" sibTransId="{66F4ABCE-A888-4929-95B8-14C661764001}"/>
    <dgm:cxn modelId="{BB6DE9AB-D044-4892-9975-38EF18A67DDB}" type="presOf" srcId="{6DCB6DE9-A359-4623-907F-4276CCDA7B7D}" destId="{A32ADAD9-A914-4B8B-9D2A-9D8F39248063}" srcOrd="0" destOrd="0" presId="urn:microsoft.com/office/officeart/2005/8/layout/hList7"/>
    <dgm:cxn modelId="{F99DC7EC-85E6-4776-B427-A1E45518AA49}" srcId="{1B4A6D94-407D-47DD-BB62-0BE9F710AA55}" destId="{431A6F28-E6B2-461E-A0BC-4D44C5C191CD}" srcOrd="1" destOrd="0" parTransId="{4B0985EB-9D58-4D91-AE72-5FEC5BAAF056}" sibTransId="{24D3234E-01FB-44AB-A504-8C4B922CEC21}"/>
    <dgm:cxn modelId="{B6C3ADBB-7753-4376-B08E-C34F7A8EEAAB}" type="presOf" srcId="{431A6F28-E6B2-461E-A0BC-4D44C5C191CD}" destId="{CF34A3AC-9155-4233-B436-4C88C4663998}" srcOrd="1" destOrd="0" presId="urn:microsoft.com/office/officeart/2005/8/layout/hList7"/>
    <dgm:cxn modelId="{A893797C-12FE-4C37-81BA-352FAA3AAE86}" srcId="{1B4A6D94-407D-47DD-BB62-0BE9F710AA55}" destId="{73556512-B2E1-4829-90E2-AC1DD56B65B7}" srcOrd="2" destOrd="0" parTransId="{1A166E9B-22AA-4AD1-97E3-AF8A1AC79FF1}" sibTransId="{D89E0031-2683-48A4-AA02-946871BB2532}"/>
    <dgm:cxn modelId="{E566DBD7-3334-43FD-A430-3C5E60B4B806}" type="presOf" srcId="{34CF66F8-042C-404D-B0CC-574AD73B2EF5}" destId="{104176F5-C0F1-41E1-ACF7-6DCB7D9463AC}" srcOrd="1" destOrd="0" presId="urn:microsoft.com/office/officeart/2005/8/layout/hList7"/>
    <dgm:cxn modelId="{F46B6B86-1E50-4F23-9CD4-4B357702887A}" type="presOf" srcId="{705FBC77-8AC6-4307-BE7D-BA953B59AC8C}" destId="{67B5AC6C-2394-4217-B070-215B420CF14F}" srcOrd="1" destOrd="0" presId="urn:microsoft.com/office/officeart/2005/8/layout/hList7"/>
    <dgm:cxn modelId="{AAFA2274-A790-4EEA-979F-FAF442F43EBA}" type="presOf" srcId="{D89E0031-2683-48A4-AA02-946871BB2532}" destId="{0C030293-C0F7-4D64-AA18-869FB591BA6F}" srcOrd="0" destOrd="0" presId="urn:microsoft.com/office/officeart/2005/8/layout/hList7"/>
    <dgm:cxn modelId="{8071B10F-CAAC-45C2-9165-4CC3D1B190AB}" type="presOf" srcId="{431A6F28-E6B2-461E-A0BC-4D44C5C191CD}" destId="{F08BDB59-C8A1-4FA1-A458-04E4BE4ECA04}" srcOrd="0" destOrd="0" presId="urn:microsoft.com/office/officeart/2005/8/layout/hList7"/>
    <dgm:cxn modelId="{2A8216AA-B289-4F90-AFAC-41E676491814}" type="presParOf" srcId="{FE20BF85-3D67-4037-AEF8-86862C0D7F8E}" destId="{6B0DFEE8-C87D-474D-98E8-F439B56F72E0}" srcOrd="0" destOrd="0" presId="urn:microsoft.com/office/officeart/2005/8/layout/hList7"/>
    <dgm:cxn modelId="{26FAC728-7615-4729-A915-63222CDAD9DE}" type="presParOf" srcId="{FE20BF85-3D67-4037-AEF8-86862C0D7F8E}" destId="{4CCF0092-BFED-4FAD-A358-1E022C509EAB}" srcOrd="1" destOrd="0" presId="urn:microsoft.com/office/officeart/2005/8/layout/hList7"/>
    <dgm:cxn modelId="{09E033E3-F0A0-4A05-81C1-1001D555320F}" type="presParOf" srcId="{4CCF0092-BFED-4FAD-A358-1E022C509EAB}" destId="{9EE54871-2D5B-438D-B383-FB375C29917F}" srcOrd="0" destOrd="0" presId="urn:microsoft.com/office/officeart/2005/8/layout/hList7"/>
    <dgm:cxn modelId="{528D2F09-B006-4877-A74E-1B7C607D3954}" type="presParOf" srcId="{9EE54871-2D5B-438D-B383-FB375C29917F}" destId="{F218B7B2-94DA-49EC-9901-A8C6C8F2394D}" srcOrd="0" destOrd="0" presId="urn:microsoft.com/office/officeart/2005/8/layout/hList7"/>
    <dgm:cxn modelId="{074A6491-6FA4-4630-98DE-4FA8CE7DED30}" type="presParOf" srcId="{9EE54871-2D5B-438D-B383-FB375C29917F}" destId="{104176F5-C0F1-41E1-ACF7-6DCB7D9463AC}" srcOrd="1" destOrd="0" presId="urn:microsoft.com/office/officeart/2005/8/layout/hList7"/>
    <dgm:cxn modelId="{3FBCC6C2-FB16-4B42-AC94-E9CD2891722F}" type="presParOf" srcId="{9EE54871-2D5B-438D-B383-FB375C29917F}" destId="{BC5B6FF5-2160-4462-99A8-BC65295FA4F1}" srcOrd="2" destOrd="0" presId="urn:microsoft.com/office/officeart/2005/8/layout/hList7"/>
    <dgm:cxn modelId="{EE07C440-6DE8-41D9-954B-9E0105905A5F}" type="presParOf" srcId="{9EE54871-2D5B-438D-B383-FB375C29917F}" destId="{F7471529-F81F-4549-B0A2-45663C4E9B37}" srcOrd="3" destOrd="0" presId="urn:microsoft.com/office/officeart/2005/8/layout/hList7"/>
    <dgm:cxn modelId="{1311E218-97C4-48C6-AD5E-B9B4CB1664AB}" type="presParOf" srcId="{4CCF0092-BFED-4FAD-A358-1E022C509EAB}" destId="{A32ADAD9-A914-4B8B-9D2A-9D8F39248063}" srcOrd="1" destOrd="0" presId="urn:microsoft.com/office/officeart/2005/8/layout/hList7"/>
    <dgm:cxn modelId="{F3DCBDDE-EF19-4826-94BB-549565A0F7C2}" type="presParOf" srcId="{4CCF0092-BFED-4FAD-A358-1E022C509EAB}" destId="{D72927E9-0916-4C36-A352-D99F8619E76E}" srcOrd="2" destOrd="0" presId="urn:microsoft.com/office/officeart/2005/8/layout/hList7"/>
    <dgm:cxn modelId="{37F6B4B4-3C67-4672-8DC3-E448F4D12A2D}" type="presParOf" srcId="{D72927E9-0916-4C36-A352-D99F8619E76E}" destId="{F08BDB59-C8A1-4FA1-A458-04E4BE4ECA04}" srcOrd="0" destOrd="0" presId="urn:microsoft.com/office/officeart/2005/8/layout/hList7"/>
    <dgm:cxn modelId="{BDFBA624-3661-49C7-95C9-F1A5C856E59E}" type="presParOf" srcId="{D72927E9-0916-4C36-A352-D99F8619E76E}" destId="{CF34A3AC-9155-4233-B436-4C88C4663998}" srcOrd="1" destOrd="0" presId="urn:microsoft.com/office/officeart/2005/8/layout/hList7"/>
    <dgm:cxn modelId="{C5EBD407-573F-4A2E-9CB8-E531F6600629}" type="presParOf" srcId="{D72927E9-0916-4C36-A352-D99F8619E76E}" destId="{449F34B0-CE5A-4261-AFA9-5A6C53B03D39}" srcOrd="2" destOrd="0" presId="urn:microsoft.com/office/officeart/2005/8/layout/hList7"/>
    <dgm:cxn modelId="{B3B6FD97-8A47-4990-B51A-0069E33F32B9}" type="presParOf" srcId="{D72927E9-0916-4C36-A352-D99F8619E76E}" destId="{4AC6EDCC-3EF0-4041-AA2C-8A13B66D2A51}" srcOrd="3" destOrd="0" presId="urn:microsoft.com/office/officeart/2005/8/layout/hList7"/>
    <dgm:cxn modelId="{9C276A86-4550-4C9A-9452-2D6256F84205}" type="presParOf" srcId="{4CCF0092-BFED-4FAD-A358-1E022C509EAB}" destId="{74444F0A-6257-43FA-A7C7-E44181E7C92F}" srcOrd="3" destOrd="0" presId="urn:microsoft.com/office/officeart/2005/8/layout/hList7"/>
    <dgm:cxn modelId="{D4631DF4-7C77-4965-906C-067E0C2A6BE8}" type="presParOf" srcId="{4CCF0092-BFED-4FAD-A358-1E022C509EAB}" destId="{FBDD2973-84DA-48EE-BBD1-90F6ECE1DB1F}" srcOrd="4" destOrd="0" presId="urn:microsoft.com/office/officeart/2005/8/layout/hList7"/>
    <dgm:cxn modelId="{B6563736-FB22-4E61-9D38-6A662A6904D2}" type="presParOf" srcId="{FBDD2973-84DA-48EE-BBD1-90F6ECE1DB1F}" destId="{5312B54A-CC38-45B4-BA7C-D30435CCDC96}" srcOrd="0" destOrd="0" presId="urn:microsoft.com/office/officeart/2005/8/layout/hList7"/>
    <dgm:cxn modelId="{1605B41A-43C4-46AC-A306-5F85731DD798}" type="presParOf" srcId="{FBDD2973-84DA-48EE-BBD1-90F6ECE1DB1F}" destId="{A768E60D-CA48-4597-A775-228D56641170}" srcOrd="1" destOrd="0" presId="urn:microsoft.com/office/officeart/2005/8/layout/hList7"/>
    <dgm:cxn modelId="{A2C63F0A-5340-4C8E-9E92-C20D25038F77}" type="presParOf" srcId="{FBDD2973-84DA-48EE-BBD1-90F6ECE1DB1F}" destId="{4EA9DEBB-B679-4914-8BD7-03A4C337C65F}" srcOrd="2" destOrd="0" presId="urn:microsoft.com/office/officeart/2005/8/layout/hList7"/>
    <dgm:cxn modelId="{6FD79E82-039C-493C-91C5-ACB616D7713E}" type="presParOf" srcId="{FBDD2973-84DA-48EE-BBD1-90F6ECE1DB1F}" destId="{3D58E79A-BE7F-4015-B948-BEF0B43EB183}" srcOrd="3" destOrd="0" presId="urn:microsoft.com/office/officeart/2005/8/layout/hList7"/>
    <dgm:cxn modelId="{593CFB5E-8B93-4BDA-9816-42C6BBA48E75}" type="presParOf" srcId="{4CCF0092-BFED-4FAD-A358-1E022C509EAB}" destId="{0C030293-C0F7-4D64-AA18-869FB591BA6F}" srcOrd="5" destOrd="0" presId="urn:microsoft.com/office/officeart/2005/8/layout/hList7"/>
    <dgm:cxn modelId="{9F02A950-7D36-48A3-87AA-365DAA9B1CD5}" type="presParOf" srcId="{4CCF0092-BFED-4FAD-A358-1E022C509EAB}" destId="{CC0AF171-D492-4435-B9F7-CFD84C5F3CA6}" srcOrd="6" destOrd="0" presId="urn:microsoft.com/office/officeart/2005/8/layout/hList7"/>
    <dgm:cxn modelId="{77651C69-E4D4-466E-927E-FE17A0780FCF}" type="presParOf" srcId="{CC0AF171-D492-4435-B9F7-CFD84C5F3CA6}" destId="{B697ABE7-7760-47DA-81D5-DBA01CFE500D}" srcOrd="0" destOrd="0" presId="urn:microsoft.com/office/officeart/2005/8/layout/hList7"/>
    <dgm:cxn modelId="{D3715B27-9788-4C6C-9AF9-C71D0156F2BE}" type="presParOf" srcId="{CC0AF171-D492-4435-B9F7-CFD84C5F3CA6}" destId="{67B5AC6C-2394-4217-B070-215B420CF14F}" srcOrd="1" destOrd="0" presId="urn:microsoft.com/office/officeart/2005/8/layout/hList7"/>
    <dgm:cxn modelId="{69D5B968-ABF1-4817-B497-35C085B4A368}" type="presParOf" srcId="{CC0AF171-D492-4435-B9F7-CFD84C5F3CA6}" destId="{3042DD86-A2E7-4C9A-97BB-BE76AD2A889D}" srcOrd="2" destOrd="0" presId="urn:microsoft.com/office/officeart/2005/8/layout/hList7"/>
    <dgm:cxn modelId="{2D3234C0-E0FE-4027-BCE5-EACE4752B3E6}" type="presParOf" srcId="{CC0AF171-D492-4435-B9F7-CFD84C5F3CA6}" destId="{34380CD5-1CE2-467A-B455-666BAEED76A2}" srcOrd="3" destOrd="0" presId="urn:microsoft.com/office/officeart/2005/8/layout/hList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EB20165-D226-4314-A2AB-6208BAAC0A9D}" type="doc">
      <dgm:prSet loTypeId="urn:microsoft.com/office/officeart/2008/layout/TitledPictureBlocks" loCatId="picture" qsTypeId="urn:microsoft.com/office/officeart/2005/8/quickstyle/3d4" qsCatId="3D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50CFB1B2-941F-4A26-8534-FAAA8CB789D1}">
      <dgm:prSet/>
      <dgm:spPr/>
      <dgm:t>
        <a:bodyPr/>
        <a:lstStyle/>
        <a:p>
          <a:pPr rtl="0"/>
          <a:r>
            <a:rPr lang="zh-TW" smtClean="0"/>
            <a:t>室外至少</a:t>
          </a:r>
          <a:r>
            <a:rPr lang="en-US" smtClean="0"/>
            <a:t>1</a:t>
          </a:r>
          <a:r>
            <a:rPr lang="zh-TW" smtClean="0"/>
            <a:t>公尺</a:t>
          </a:r>
          <a:endParaRPr lang="zh-TW"/>
        </a:p>
      </dgm:t>
    </dgm:pt>
    <dgm:pt modelId="{08329031-6B5B-4D38-89FD-123DC29DBCBA}" type="parTrans" cxnId="{C11A9705-61AA-4551-9695-0F74ECB42CC7}">
      <dgm:prSet/>
      <dgm:spPr/>
      <dgm:t>
        <a:bodyPr/>
        <a:lstStyle/>
        <a:p>
          <a:endParaRPr lang="zh-TW" altLang="en-US"/>
        </a:p>
      </dgm:t>
    </dgm:pt>
    <dgm:pt modelId="{44DF2AD9-BB2A-4F1B-81D5-9A3208BBB660}" type="sibTrans" cxnId="{C11A9705-61AA-4551-9695-0F74ECB42CC7}">
      <dgm:prSet/>
      <dgm:spPr/>
      <dgm:t>
        <a:bodyPr/>
        <a:lstStyle/>
        <a:p>
          <a:endParaRPr lang="zh-TW" altLang="en-US"/>
        </a:p>
      </dgm:t>
    </dgm:pt>
    <dgm:pt modelId="{B1BD0117-DE4F-48C2-A296-B5F1A5A48D89}">
      <dgm:prSet/>
      <dgm:spPr/>
      <dgm:t>
        <a:bodyPr/>
        <a:lstStyle/>
        <a:p>
          <a:pPr rtl="0"/>
          <a:r>
            <a:rPr lang="zh-TW" dirty="0" smtClean="0"/>
            <a:t>大約</a:t>
          </a:r>
          <a:r>
            <a:rPr lang="en-US" dirty="0" smtClean="0"/>
            <a:t>3</a:t>
          </a:r>
          <a:r>
            <a:rPr lang="zh-TW" dirty="0" smtClean="0"/>
            <a:t>個步伐</a:t>
          </a:r>
          <a:endParaRPr lang="zh-TW" dirty="0"/>
        </a:p>
      </dgm:t>
    </dgm:pt>
    <dgm:pt modelId="{67F7AE7A-4B65-4076-8E8A-163EBCF764D7}" type="parTrans" cxnId="{29F7775D-D3AF-4C3B-9F0D-FE811015885B}">
      <dgm:prSet/>
      <dgm:spPr/>
      <dgm:t>
        <a:bodyPr/>
        <a:lstStyle/>
        <a:p>
          <a:endParaRPr lang="zh-TW" altLang="en-US"/>
        </a:p>
      </dgm:t>
    </dgm:pt>
    <dgm:pt modelId="{1E4D207D-CA63-4CE9-9E00-3E8F276E2789}" type="sibTrans" cxnId="{29F7775D-D3AF-4C3B-9F0D-FE811015885B}">
      <dgm:prSet/>
      <dgm:spPr/>
      <dgm:t>
        <a:bodyPr/>
        <a:lstStyle/>
        <a:p>
          <a:endParaRPr lang="zh-TW" altLang="en-US"/>
        </a:p>
      </dgm:t>
    </dgm:pt>
    <dgm:pt modelId="{7146EA07-57CB-49DC-B190-945CB17DA00D}">
      <dgm:prSet/>
      <dgm:spPr/>
      <dgm:t>
        <a:bodyPr/>
        <a:lstStyle/>
        <a:p>
          <a:pPr rtl="0"/>
          <a:r>
            <a:rPr lang="zh-TW" smtClean="0"/>
            <a:t>室內至少</a:t>
          </a:r>
          <a:r>
            <a:rPr lang="en-US" smtClean="0"/>
            <a:t>1.5</a:t>
          </a:r>
          <a:r>
            <a:rPr lang="zh-TW" smtClean="0"/>
            <a:t>公尺</a:t>
          </a:r>
          <a:endParaRPr lang="zh-TW"/>
        </a:p>
      </dgm:t>
    </dgm:pt>
    <dgm:pt modelId="{95255F17-EC50-4625-B366-D8AB218307A0}" type="parTrans" cxnId="{96FFBF83-582E-496F-923A-C5D5415CBDDC}">
      <dgm:prSet/>
      <dgm:spPr/>
      <dgm:t>
        <a:bodyPr/>
        <a:lstStyle/>
        <a:p>
          <a:endParaRPr lang="zh-TW" altLang="en-US"/>
        </a:p>
      </dgm:t>
    </dgm:pt>
    <dgm:pt modelId="{9205983D-C663-4926-B415-00F72009FC80}" type="sibTrans" cxnId="{96FFBF83-582E-496F-923A-C5D5415CBDDC}">
      <dgm:prSet/>
      <dgm:spPr/>
      <dgm:t>
        <a:bodyPr/>
        <a:lstStyle/>
        <a:p>
          <a:endParaRPr lang="zh-TW" altLang="en-US"/>
        </a:p>
      </dgm:t>
    </dgm:pt>
    <dgm:pt modelId="{F1B14F51-771B-48EE-B20A-1B418808D5BD}">
      <dgm:prSet/>
      <dgm:spPr/>
      <dgm:t>
        <a:bodyPr/>
        <a:lstStyle/>
        <a:p>
          <a:pPr rtl="0"/>
          <a:r>
            <a:rPr lang="zh-TW" dirty="0" smtClean="0"/>
            <a:t>大約手臂的兩倍長</a:t>
          </a:r>
          <a:endParaRPr lang="zh-TW" dirty="0"/>
        </a:p>
      </dgm:t>
    </dgm:pt>
    <dgm:pt modelId="{B7AA2BF3-D794-4605-B937-893236273707}" type="parTrans" cxnId="{F34FEB23-810F-4413-A074-165D8D2223F3}">
      <dgm:prSet/>
      <dgm:spPr/>
      <dgm:t>
        <a:bodyPr/>
        <a:lstStyle/>
        <a:p>
          <a:endParaRPr lang="zh-TW" altLang="en-US"/>
        </a:p>
      </dgm:t>
    </dgm:pt>
    <dgm:pt modelId="{406ABF68-8C2C-4387-9151-38F472AC9A2D}" type="sibTrans" cxnId="{F34FEB23-810F-4413-A074-165D8D2223F3}">
      <dgm:prSet/>
      <dgm:spPr/>
      <dgm:t>
        <a:bodyPr/>
        <a:lstStyle/>
        <a:p>
          <a:endParaRPr lang="zh-TW" altLang="en-US"/>
        </a:p>
      </dgm:t>
    </dgm:pt>
    <dgm:pt modelId="{A7FE57CB-92BC-4026-B055-11C10A41016D}" type="pres">
      <dgm:prSet presAssocID="{4EB20165-D226-4314-A2AB-6208BAAC0A9D}" presName="rootNode" presStyleCnt="0">
        <dgm:presLayoutVars>
          <dgm:chMax/>
          <dgm:chPref/>
          <dgm:dir/>
          <dgm:animLvl val="lvl"/>
        </dgm:presLayoutVars>
      </dgm:prSet>
      <dgm:spPr/>
    </dgm:pt>
    <dgm:pt modelId="{22FEC58A-4B21-4301-94E2-11358532EFA0}" type="pres">
      <dgm:prSet presAssocID="{50CFB1B2-941F-4A26-8534-FAAA8CB789D1}" presName="composite" presStyleCnt="0"/>
      <dgm:spPr/>
    </dgm:pt>
    <dgm:pt modelId="{515901C9-BCE1-4191-89C0-77B2BC6A50BF}" type="pres">
      <dgm:prSet presAssocID="{50CFB1B2-941F-4A26-8534-FAAA8CB789D1}" presName="ParentText" presStyleLbl="node1" presStyleIdx="0" presStyleCnt="2">
        <dgm:presLayoutVars>
          <dgm:chMax val="1"/>
          <dgm:chPref val="1"/>
          <dgm:bulletEnabled val="1"/>
        </dgm:presLayoutVars>
      </dgm:prSet>
      <dgm:spPr/>
    </dgm:pt>
    <dgm:pt modelId="{4F133FA5-9B88-4D55-930F-7DB962F411A1}" type="pres">
      <dgm:prSet presAssocID="{50CFB1B2-941F-4A26-8534-FAAA8CB789D1}" presName="Image" presStyleLbl="bgImgPlace1" presStyleIdx="0" presStyleCnt="2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10A54A20-E037-4913-9048-3C9091764DE4}" type="pres">
      <dgm:prSet presAssocID="{50CFB1B2-941F-4A26-8534-FAAA8CB789D1}" presName="ChildText" presStyleLbl="fgAcc1" presStyleIdx="0" presStyleCnt="2">
        <dgm:presLayoutVars>
          <dgm:chMax val="0"/>
          <dgm:chPref val="0"/>
          <dgm:bulletEnabled val="1"/>
        </dgm:presLayoutVars>
      </dgm:prSet>
      <dgm:spPr/>
    </dgm:pt>
    <dgm:pt modelId="{2C0DE772-48BE-4C71-A8C3-B8391A51BE70}" type="pres">
      <dgm:prSet presAssocID="{44DF2AD9-BB2A-4F1B-81D5-9A3208BBB660}" presName="sibTrans" presStyleCnt="0"/>
      <dgm:spPr/>
    </dgm:pt>
    <dgm:pt modelId="{8125250F-BA17-479C-8ADC-A2219430CF58}" type="pres">
      <dgm:prSet presAssocID="{7146EA07-57CB-49DC-B190-945CB17DA00D}" presName="composite" presStyleCnt="0"/>
      <dgm:spPr/>
    </dgm:pt>
    <dgm:pt modelId="{1FF8F293-5ACC-4116-B3B8-01AE719CCB11}" type="pres">
      <dgm:prSet presAssocID="{7146EA07-57CB-49DC-B190-945CB17DA00D}" presName="ParentText" presStyleLbl="node1" presStyleIdx="1" presStyleCnt="2">
        <dgm:presLayoutVars>
          <dgm:chMax val="1"/>
          <dgm:chPref val="1"/>
          <dgm:bulletEnabled val="1"/>
        </dgm:presLayoutVars>
      </dgm:prSet>
      <dgm:spPr/>
    </dgm:pt>
    <dgm:pt modelId="{41F34402-A012-4C51-B76E-56600412D2BE}" type="pres">
      <dgm:prSet presAssocID="{7146EA07-57CB-49DC-B190-945CB17DA00D}" presName="Image" presStyleLbl="bgImgPlace1" presStyleIdx="1" presStyleCnt="2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7C8156FE-6DE8-47BA-BD8F-B050792439A1}" type="pres">
      <dgm:prSet presAssocID="{7146EA07-57CB-49DC-B190-945CB17DA00D}" presName="ChildText" presStyleLbl="fgAcc1" presStyleIdx="1" presStyleCnt="2">
        <dgm:presLayoutVars>
          <dgm:chMax val="0"/>
          <dgm:chPref val="0"/>
          <dgm:bulletEnabled val="1"/>
        </dgm:presLayoutVars>
      </dgm:prSet>
      <dgm:spPr/>
    </dgm:pt>
  </dgm:ptLst>
  <dgm:cxnLst>
    <dgm:cxn modelId="{3272968F-3EDE-45C3-9BEC-89087F0F12AA}" type="presOf" srcId="{4EB20165-D226-4314-A2AB-6208BAAC0A9D}" destId="{A7FE57CB-92BC-4026-B055-11C10A41016D}" srcOrd="0" destOrd="0" presId="urn:microsoft.com/office/officeart/2008/layout/TitledPictureBlocks"/>
    <dgm:cxn modelId="{F34FEB23-810F-4413-A074-165D8D2223F3}" srcId="{7146EA07-57CB-49DC-B190-945CB17DA00D}" destId="{F1B14F51-771B-48EE-B20A-1B418808D5BD}" srcOrd="0" destOrd="0" parTransId="{B7AA2BF3-D794-4605-B937-893236273707}" sibTransId="{406ABF68-8C2C-4387-9151-38F472AC9A2D}"/>
    <dgm:cxn modelId="{29F7775D-D3AF-4C3B-9F0D-FE811015885B}" srcId="{50CFB1B2-941F-4A26-8534-FAAA8CB789D1}" destId="{B1BD0117-DE4F-48C2-A296-B5F1A5A48D89}" srcOrd="0" destOrd="0" parTransId="{67F7AE7A-4B65-4076-8E8A-163EBCF764D7}" sibTransId="{1E4D207D-CA63-4CE9-9E00-3E8F276E2789}"/>
    <dgm:cxn modelId="{36A511D3-BC03-44A5-BFCA-93A93C1DEC80}" type="presOf" srcId="{B1BD0117-DE4F-48C2-A296-B5F1A5A48D89}" destId="{10A54A20-E037-4913-9048-3C9091764DE4}" srcOrd="0" destOrd="0" presId="urn:microsoft.com/office/officeart/2008/layout/TitledPictureBlocks"/>
    <dgm:cxn modelId="{96FFBF83-582E-496F-923A-C5D5415CBDDC}" srcId="{4EB20165-D226-4314-A2AB-6208BAAC0A9D}" destId="{7146EA07-57CB-49DC-B190-945CB17DA00D}" srcOrd="1" destOrd="0" parTransId="{95255F17-EC50-4625-B366-D8AB218307A0}" sibTransId="{9205983D-C663-4926-B415-00F72009FC80}"/>
    <dgm:cxn modelId="{B5FE7229-878B-4184-9234-E165FE67CDCE}" type="presOf" srcId="{7146EA07-57CB-49DC-B190-945CB17DA00D}" destId="{1FF8F293-5ACC-4116-B3B8-01AE719CCB11}" srcOrd="0" destOrd="0" presId="urn:microsoft.com/office/officeart/2008/layout/TitledPictureBlocks"/>
    <dgm:cxn modelId="{C11A9705-61AA-4551-9695-0F74ECB42CC7}" srcId="{4EB20165-D226-4314-A2AB-6208BAAC0A9D}" destId="{50CFB1B2-941F-4A26-8534-FAAA8CB789D1}" srcOrd="0" destOrd="0" parTransId="{08329031-6B5B-4D38-89FD-123DC29DBCBA}" sibTransId="{44DF2AD9-BB2A-4F1B-81D5-9A3208BBB660}"/>
    <dgm:cxn modelId="{9C99BFB3-A579-40A5-BAFD-246951A35D88}" type="presOf" srcId="{50CFB1B2-941F-4A26-8534-FAAA8CB789D1}" destId="{515901C9-BCE1-4191-89C0-77B2BC6A50BF}" srcOrd="0" destOrd="0" presId="urn:microsoft.com/office/officeart/2008/layout/TitledPictureBlocks"/>
    <dgm:cxn modelId="{E7E4979A-8638-47AF-9E53-32C25429E101}" type="presOf" srcId="{F1B14F51-771B-48EE-B20A-1B418808D5BD}" destId="{7C8156FE-6DE8-47BA-BD8F-B050792439A1}" srcOrd="0" destOrd="0" presId="urn:microsoft.com/office/officeart/2008/layout/TitledPictureBlocks"/>
    <dgm:cxn modelId="{5582D991-142B-4A17-BE2E-C884528054A9}" type="presParOf" srcId="{A7FE57CB-92BC-4026-B055-11C10A41016D}" destId="{22FEC58A-4B21-4301-94E2-11358532EFA0}" srcOrd="0" destOrd="0" presId="urn:microsoft.com/office/officeart/2008/layout/TitledPictureBlocks"/>
    <dgm:cxn modelId="{7D0479A3-A518-4390-9C84-8EA887C4EF1F}" type="presParOf" srcId="{22FEC58A-4B21-4301-94E2-11358532EFA0}" destId="{515901C9-BCE1-4191-89C0-77B2BC6A50BF}" srcOrd="0" destOrd="0" presId="urn:microsoft.com/office/officeart/2008/layout/TitledPictureBlocks"/>
    <dgm:cxn modelId="{C1FBC424-B841-41FB-A163-22A5B641726B}" type="presParOf" srcId="{22FEC58A-4B21-4301-94E2-11358532EFA0}" destId="{4F133FA5-9B88-4D55-930F-7DB962F411A1}" srcOrd="1" destOrd="0" presId="urn:microsoft.com/office/officeart/2008/layout/TitledPictureBlocks"/>
    <dgm:cxn modelId="{C7C8B002-BE13-47FD-BAB7-F49EE9D283C6}" type="presParOf" srcId="{22FEC58A-4B21-4301-94E2-11358532EFA0}" destId="{10A54A20-E037-4913-9048-3C9091764DE4}" srcOrd="2" destOrd="0" presId="urn:microsoft.com/office/officeart/2008/layout/TitledPictureBlocks"/>
    <dgm:cxn modelId="{0E1D0814-59C9-4D09-90F1-559F2D3DF6E7}" type="presParOf" srcId="{A7FE57CB-92BC-4026-B055-11C10A41016D}" destId="{2C0DE772-48BE-4C71-A8C3-B8391A51BE70}" srcOrd="1" destOrd="0" presId="urn:microsoft.com/office/officeart/2008/layout/TitledPictureBlocks"/>
    <dgm:cxn modelId="{1FDB16B5-E9FD-490F-9504-97C3CF5E839C}" type="presParOf" srcId="{A7FE57CB-92BC-4026-B055-11C10A41016D}" destId="{8125250F-BA17-479C-8ADC-A2219430CF58}" srcOrd="2" destOrd="0" presId="urn:microsoft.com/office/officeart/2008/layout/TitledPictureBlocks"/>
    <dgm:cxn modelId="{F3B3992C-E4DF-4245-9D73-5BB4A9B9A895}" type="presParOf" srcId="{8125250F-BA17-479C-8ADC-A2219430CF58}" destId="{1FF8F293-5ACC-4116-B3B8-01AE719CCB11}" srcOrd="0" destOrd="0" presId="urn:microsoft.com/office/officeart/2008/layout/TitledPictureBlocks"/>
    <dgm:cxn modelId="{BACF59E8-CCEF-4004-B6BD-36834C778BA6}" type="presParOf" srcId="{8125250F-BA17-479C-8ADC-A2219430CF58}" destId="{41F34402-A012-4C51-B76E-56600412D2BE}" srcOrd="1" destOrd="0" presId="urn:microsoft.com/office/officeart/2008/layout/TitledPictureBlocks"/>
    <dgm:cxn modelId="{3AB079F5-AB23-430D-A4C2-5F721C40352C}" type="presParOf" srcId="{8125250F-BA17-479C-8ADC-A2219430CF58}" destId="{7C8156FE-6DE8-47BA-BD8F-B050792439A1}" srcOrd="2" destOrd="0" presId="urn:microsoft.com/office/officeart/2008/layout/TitledPictureBlock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D16F28DE-ED4C-4DE3-987C-B9480C4BBDE2}" type="doc">
      <dgm:prSet loTypeId="urn:microsoft.com/office/officeart/2005/8/layout/radial2" loCatId="relationship" qsTypeId="urn:microsoft.com/office/officeart/2005/8/quickstyle/3d2" qsCatId="3D" csTypeId="urn:microsoft.com/office/officeart/2005/8/colors/colorful5" csCatId="colorful" phldr="1"/>
      <dgm:spPr/>
      <dgm:t>
        <a:bodyPr/>
        <a:lstStyle/>
        <a:p>
          <a:endParaRPr lang="zh-TW" altLang="en-US"/>
        </a:p>
      </dgm:t>
    </dgm:pt>
    <dgm:pt modelId="{863A83F3-DD06-4217-A69C-74A57755277B}">
      <dgm:prSet/>
      <dgm:spPr/>
      <dgm:t>
        <a:bodyPr/>
        <a:lstStyle/>
        <a:p>
          <a:pPr rtl="0"/>
          <a:r>
            <a:rPr lang="zh-TW" smtClean="0"/>
            <a:t>衛福部疾管署</a:t>
          </a:r>
          <a:endParaRPr lang="zh-TW"/>
        </a:p>
      </dgm:t>
    </dgm:pt>
    <dgm:pt modelId="{6334A234-2D79-43FF-A281-304724691389}" type="parTrans" cxnId="{BC77A043-5FC7-424B-8F3F-87EA3624FA6F}">
      <dgm:prSet/>
      <dgm:spPr/>
      <dgm:t>
        <a:bodyPr/>
        <a:lstStyle/>
        <a:p>
          <a:endParaRPr lang="zh-TW" altLang="en-US"/>
        </a:p>
      </dgm:t>
    </dgm:pt>
    <dgm:pt modelId="{75979189-9535-4F93-829C-C0F3065CDC82}" type="sibTrans" cxnId="{BC77A043-5FC7-424B-8F3F-87EA3624FA6F}">
      <dgm:prSet/>
      <dgm:spPr/>
      <dgm:t>
        <a:bodyPr/>
        <a:lstStyle/>
        <a:p>
          <a:endParaRPr lang="zh-TW" altLang="en-US"/>
        </a:p>
      </dgm:t>
    </dgm:pt>
    <dgm:pt modelId="{74A121F2-9AB8-4534-929D-533B4A95A15D}">
      <dgm:prSet/>
      <dgm:spPr/>
      <dgm:t>
        <a:bodyPr/>
        <a:lstStyle/>
        <a:p>
          <a:pPr rtl="0"/>
          <a:r>
            <a:rPr lang="zh-TW" dirty="0" smtClean="0"/>
            <a:t>掌握最新疫情</a:t>
          </a:r>
          <a:endParaRPr lang="zh-TW" dirty="0"/>
        </a:p>
      </dgm:t>
    </dgm:pt>
    <dgm:pt modelId="{4C9A8334-91C1-434A-901F-0E2BAF2CAA07}" type="parTrans" cxnId="{F2F28C21-7C92-42DD-906E-F3B51BBF2CE9}">
      <dgm:prSet/>
      <dgm:spPr/>
      <dgm:t>
        <a:bodyPr/>
        <a:lstStyle/>
        <a:p>
          <a:endParaRPr lang="zh-TW" altLang="en-US"/>
        </a:p>
      </dgm:t>
    </dgm:pt>
    <dgm:pt modelId="{83A6573A-E67A-49A3-AD84-DC8D4B8C7E8A}" type="sibTrans" cxnId="{F2F28C21-7C92-42DD-906E-F3B51BBF2CE9}">
      <dgm:prSet/>
      <dgm:spPr/>
      <dgm:t>
        <a:bodyPr/>
        <a:lstStyle/>
        <a:p>
          <a:endParaRPr lang="zh-TW" altLang="en-US"/>
        </a:p>
      </dgm:t>
    </dgm:pt>
    <dgm:pt modelId="{C480E21D-2D81-4936-B94B-E6D315BB664C}">
      <dgm:prSet/>
      <dgm:spPr/>
      <dgm:t>
        <a:bodyPr/>
        <a:lstStyle/>
        <a:p>
          <a:pPr rtl="0"/>
          <a:r>
            <a:rPr lang="zh-TW" dirty="0" smtClean="0"/>
            <a:t>了解防疫議題</a:t>
          </a:r>
          <a:endParaRPr lang="zh-TW" dirty="0"/>
        </a:p>
      </dgm:t>
    </dgm:pt>
    <dgm:pt modelId="{E1077459-73D2-474B-8085-E0EFB621E369}" type="parTrans" cxnId="{24046BD3-7A77-4F5E-86D8-5AB6B0432556}">
      <dgm:prSet/>
      <dgm:spPr/>
      <dgm:t>
        <a:bodyPr/>
        <a:lstStyle/>
        <a:p>
          <a:endParaRPr lang="zh-TW" altLang="en-US"/>
        </a:p>
      </dgm:t>
    </dgm:pt>
    <dgm:pt modelId="{C2154231-CD6A-4673-B304-22D32E20BD1A}" type="sibTrans" cxnId="{24046BD3-7A77-4F5E-86D8-5AB6B0432556}">
      <dgm:prSet/>
      <dgm:spPr/>
      <dgm:t>
        <a:bodyPr/>
        <a:lstStyle/>
        <a:p>
          <a:endParaRPr lang="zh-TW" altLang="en-US"/>
        </a:p>
      </dgm:t>
    </dgm:pt>
    <dgm:pt modelId="{5B11B504-8933-46BF-A3DA-C9CF0E3D48CB}">
      <dgm:prSet/>
      <dgm:spPr/>
      <dgm:t>
        <a:bodyPr/>
        <a:lstStyle/>
        <a:p>
          <a:pPr rtl="0"/>
          <a:r>
            <a:rPr lang="zh-TW" dirty="0" smtClean="0"/>
            <a:t>防疫小測驗</a:t>
          </a:r>
          <a:endParaRPr lang="zh-TW" dirty="0"/>
        </a:p>
      </dgm:t>
    </dgm:pt>
    <dgm:pt modelId="{F9561761-18C6-4077-A921-9FD64430506E}" type="parTrans" cxnId="{F444E124-C61B-428B-9225-597FD737EBE2}">
      <dgm:prSet/>
      <dgm:spPr/>
      <dgm:t>
        <a:bodyPr/>
        <a:lstStyle/>
        <a:p>
          <a:endParaRPr lang="zh-TW" altLang="en-US"/>
        </a:p>
      </dgm:t>
    </dgm:pt>
    <dgm:pt modelId="{E9A15178-5EF1-433A-A871-AB24D6A360BE}" type="sibTrans" cxnId="{F444E124-C61B-428B-9225-597FD737EBE2}">
      <dgm:prSet/>
      <dgm:spPr/>
      <dgm:t>
        <a:bodyPr/>
        <a:lstStyle/>
        <a:p>
          <a:endParaRPr lang="zh-TW" altLang="en-US"/>
        </a:p>
      </dgm:t>
    </dgm:pt>
    <dgm:pt modelId="{007D1794-276F-4493-8AE9-0DE0D1BB8E82}">
      <dgm:prSet/>
      <dgm:spPr/>
      <dgm:t>
        <a:bodyPr/>
        <a:lstStyle/>
        <a:p>
          <a:pPr rtl="0"/>
          <a:r>
            <a:rPr lang="zh-TW" dirty="0" smtClean="0"/>
            <a:t>你的防疫觀念正確嗎？</a:t>
          </a:r>
          <a:endParaRPr lang="zh-TW" dirty="0"/>
        </a:p>
      </dgm:t>
    </dgm:pt>
    <dgm:pt modelId="{6CFFC112-1215-4FA1-9058-0DAC1D8963D1}" type="parTrans" cxnId="{F19C68CF-ABEC-46CC-9458-0CB60B2FFB1D}">
      <dgm:prSet/>
      <dgm:spPr/>
      <dgm:t>
        <a:bodyPr/>
        <a:lstStyle/>
        <a:p>
          <a:endParaRPr lang="zh-TW" altLang="en-US"/>
        </a:p>
      </dgm:t>
    </dgm:pt>
    <dgm:pt modelId="{63352065-CAE2-4750-B554-D00878DDE170}" type="sibTrans" cxnId="{F19C68CF-ABEC-46CC-9458-0CB60B2FFB1D}">
      <dgm:prSet/>
      <dgm:spPr/>
      <dgm:t>
        <a:bodyPr/>
        <a:lstStyle/>
        <a:p>
          <a:endParaRPr lang="zh-TW" altLang="en-US"/>
        </a:p>
      </dgm:t>
    </dgm:pt>
    <dgm:pt modelId="{52AD7DC4-A9D6-4AC0-8B41-420CC0B8CD7A}">
      <dgm:prSet/>
      <dgm:spPr/>
      <dgm:t>
        <a:bodyPr/>
        <a:lstStyle/>
        <a:p>
          <a:pPr rtl="0"/>
          <a:r>
            <a:rPr lang="zh-TW" dirty="0" smtClean="0"/>
            <a:t>擊敗新冠病毒，健康久久！</a:t>
          </a:r>
          <a:endParaRPr lang="zh-TW" dirty="0"/>
        </a:p>
      </dgm:t>
    </dgm:pt>
    <dgm:pt modelId="{35101A4E-3F71-4F51-803C-006AC7B745A8}" type="parTrans" cxnId="{1FCFD346-CEA9-4AAC-A4F8-CC44E0D52D47}">
      <dgm:prSet/>
      <dgm:spPr/>
      <dgm:t>
        <a:bodyPr/>
        <a:lstStyle/>
        <a:p>
          <a:endParaRPr lang="zh-TW" altLang="en-US"/>
        </a:p>
      </dgm:t>
    </dgm:pt>
    <dgm:pt modelId="{E88A825C-F5EA-463D-B771-67A0C18D8790}" type="sibTrans" cxnId="{1FCFD346-CEA9-4AAC-A4F8-CC44E0D52D47}">
      <dgm:prSet/>
      <dgm:spPr/>
      <dgm:t>
        <a:bodyPr/>
        <a:lstStyle/>
        <a:p>
          <a:endParaRPr lang="zh-TW" altLang="en-US"/>
        </a:p>
      </dgm:t>
    </dgm:pt>
    <dgm:pt modelId="{A07E3858-4450-4232-B8CF-7AB58F132F27}" type="pres">
      <dgm:prSet presAssocID="{D16F28DE-ED4C-4DE3-987C-B9480C4BBDE2}" presName="composite" presStyleCnt="0">
        <dgm:presLayoutVars>
          <dgm:chMax val="5"/>
          <dgm:dir/>
          <dgm:animLvl val="ctr"/>
          <dgm:resizeHandles val="exact"/>
        </dgm:presLayoutVars>
      </dgm:prSet>
      <dgm:spPr/>
    </dgm:pt>
    <dgm:pt modelId="{E608020D-B112-47C8-ADDD-2A21DCC67B46}" type="pres">
      <dgm:prSet presAssocID="{D16F28DE-ED4C-4DE3-987C-B9480C4BBDE2}" presName="cycle" presStyleCnt="0"/>
      <dgm:spPr/>
    </dgm:pt>
    <dgm:pt modelId="{8F78193A-3B8F-46CC-AF6F-E95DFB9E80C0}" type="pres">
      <dgm:prSet presAssocID="{D16F28DE-ED4C-4DE3-987C-B9480C4BBDE2}" presName="centerShape" presStyleCnt="0"/>
      <dgm:spPr/>
    </dgm:pt>
    <dgm:pt modelId="{72F9A0DF-89D8-45CE-951F-03871DC0F96A}" type="pres">
      <dgm:prSet presAssocID="{D16F28DE-ED4C-4DE3-987C-B9480C4BBDE2}" presName="connSite" presStyleLbl="node1" presStyleIdx="0" presStyleCnt="3"/>
      <dgm:spPr/>
    </dgm:pt>
    <dgm:pt modelId="{2E9D0D52-C811-4544-9E75-7916A163F519}" type="pres">
      <dgm:prSet presAssocID="{D16F28DE-ED4C-4DE3-987C-B9480C4BBDE2}" presName="visible" presStyleLbl="node1" presStyleIdx="0" presStyleCnt="3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39D9CAE8-CD97-43B2-8E4A-653FC6132DC2}" type="pres">
      <dgm:prSet presAssocID="{6334A234-2D79-43FF-A281-304724691389}" presName="Name25" presStyleLbl="parChTrans1D1" presStyleIdx="0" presStyleCnt="2"/>
      <dgm:spPr/>
    </dgm:pt>
    <dgm:pt modelId="{036F1EFB-C898-4BE8-88AF-30A7F542279D}" type="pres">
      <dgm:prSet presAssocID="{863A83F3-DD06-4217-A69C-74A57755277B}" presName="node" presStyleCnt="0"/>
      <dgm:spPr/>
    </dgm:pt>
    <dgm:pt modelId="{2BDE7D94-DD83-4F2F-A414-F1107312D5C9}" type="pres">
      <dgm:prSet presAssocID="{863A83F3-DD06-4217-A69C-74A57755277B}" presName="parentNode" presStyleLbl="node1" presStyleIdx="1" presStyleCnt="3">
        <dgm:presLayoutVars>
          <dgm:chMax val="1"/>
          <dgm:bulletEnabled val="1"/>
        </dgm:presLayoutVars>
      </dgm:prSet>
      <dgm:spPr/>
    </dgm:pt>
    <dgm:pt modelId="{4D18058D-F7F4-4F38-843C-66671591FEB4}" type="pres">
      <dgm:prSet presAssocID="{863A83F3-DD06-4217-A69C-74A57755277B}" presName="childNode" presStyleLbl="revTx" presStyleIdx="0" presStyleCnt="2">
        <dgm:presLayoutVars>
          <dgm:bulletEnabled val="1"/>
        </dgm:presLayoutVars>
      </dgm:prSet>
      <dgm:spPr/>
    </dgm:pt>
    <dgm:pt modelId="{2658310D-DCDE-44A6-B26F-B54E0F4F0B63}" type="pres">
      <dgm:prSet presAssocID="{F9561761-18C6-4077-A921-9FD64430506E}" presName="Name25" presStyleLbl="parChTrans1D1" presStyleIdx="1" presStyleCnt="2"/>
      <dgm:spPr/>
    </dgm:pt>
    <dgm:pt modelId="{5199CE01-784D-4883-A12F-6C5FF34E5495}" type="pres">
      <dgm:prSet presAssocID="{5B11B504-8933-46BF-A3DA-C9CF0E3D48CB}" presName="node" presStyleCnt="0"/>
      <dgm:spPr/>
    </dgm:pt>
    <dgm:pt modelId="{B1F44D9D-B1A1-4F8B-AA86-C12C9E86D392}" type="pres">
      <dgm:prSet presAssocID="{5B11B504-8933-46BF-A3DA-C9CF0E3D48CB}" presName="parentNode" presStyleLbl="node1" presStyleIdx="2" presStyleCnt="3">
        <dgm:presLayoutVars>
          <dgm:chMax val="1"/>
          <dgm:bulletEnabled val="1"/>
        </dgm:presLayoutVars>
      </dgm:prSet>
      <dgm:spPr/>
    </dgm:pt>
    <dgm:pt modelId="{90986BAF-447B-4154-8D10-3A6F90F7E7BD}" type="pres">
      <dgm:prSet presAssocID="{5B11B504-8933-46BF-A3DA-C9CF0E3D48CB}" presName="childNode" presStyleLbl="revTx" presStyleIdx="1" presStyleCnt="2">
        <dgm:presLayoutVars>
          <dgm:bulletEnabled val="1"/>
        </dgm:presLayoutVars>
      </dgm:prSet>
      <dgm:spPr/>
    </dgm:pt>
  </dgm:ptLst>
  <dgm:cxnLst>
    <dgm:cxn modelId="{619380A7-361D-4519-AB55-14238F706DB3}" type="presOf" srcId="{C480E21D-2D81-4936-B94B-E6D315BB664C}" destId="{4D18058D-F7F4-4F38-843C-66671591FEB4}" srcOrd="0" destOrd="1" presId="urn:microsoft.com/office/officeart/2005/8/layout/radial2"/>
    <dgm:cxn modelId="{1C792325-4DA2-418D-A999-07CAD34A3E42}" type="presOf" srcId="{D16F28DE-ED4C-4DE3-987C-B9480C4BBDE2}" destId="{A07E3858-4450-4232-B8CF-7AB58F132F27}" srcOrd="0" destOrd="0" presId="urn:microsoft.com/office/officeart/2005/8/layout/radial2"/>
    <dgm:cxn modelId="{F444E124-C61B-428B-9225-597FD737EBE2}" srcId="{D16F28DE-ED4C-4DE3-987C-B9480C4BBDE2}" destId="{5B11B504-8933-46BF-A3DA-C9CF0E3D48CB}" srcOrd="1" destOrd="0" parTransId="{F9561761-18C6-4077-A921-9FD64430506E}" sibTransId="{E9A15178-5EF1-433A-A871-AB24D6A360BE}"/>
    <dgm:cxn modelId="{F19C68CF-ABEC-46CC-9458-0CB60B2FFB1D}" srcId="{5B11B504-8933-46BF-A3DA-C9CF0E3D48CB}" destId="{007D1794-276F-4493-8AE9-0DE0D1BB8E82}" srcOrd="0" destOrd="0" parTransId="{6CFFC112-1215-4FA1-9058-0DAC1D8963D1}" sibTransId="{63352065-CAE2-4750-B554-D00878DDE170}"/>
    <dgm:cxn modelId="{5105D7D1-184F-418C-8E5C-D4E5520205B0}" type="presOf" srcId="{6334A234-2D79-43FF-A281-304724691389}" destId="{39D9CAE8-CD97-43B2-8E4A-653FC6132DC2}" srcOrd="0" destOrd="0" presId="urn:microsoft.com/office/officeart/2005/8/layout/radial2"/>
    <dgm:cxn modelId="{6680DEF7-5C38-4FA0-B448-5EECA780C551}" type="presOf" srcId="{52AD7DC4-A9D6-4AC0-8B41-420CC0B8CD7A}" destId="{90986BAF-447B-4154-8D10-3A6F90F7E7BD}" srcOrd="0" destOrd="1" presId="urn:microsoft.com/office/officeart/2005/8/layout/radial2"/>
    <dgm:cxn modelId="{424CCBD0-FF16-4758-9D92-29E266E39EFE}" type="presOf" srcId="{F9561761-18C6-4077-A921-9FD64430506E}" destId="{2658310D-DCDE-44A6-B26F-B54E0F4F0B63}" srcOrd="0" destOrd="0" presId="urn:microsoft.com/office/officeart/2005/8/layout/radial2"/>
    <dgm:cxn modelId="{1FCFD346-CEA9-4AAC-A4F8-CC44E0D52D47}" srcId="{5B11B504-8933-46BF-A3DA-C9CF0E3D48CB}" destId="{52AD7DC4-A9D6-4AC0-8B41-420CC0B8CD7A}" srcOrd="1" destOrd="0" parTransId="{35101A4E-3F71-4F51-803C-006AC7B745A8}" sibTransId="{E88A825C-F5EA-463D-B771-67A0C18D8790}"/>
    <dgm:cxn modelId="{BC919359-5208-4D5E-8187-871FD3C17BCE}" type="presOf" srcId="{007D1794-276F-4493-8AE9-0DE0D1BB8E82}" destId="{90986BAF-447B-4154-8D10-3A6F90F7E7BD}" srcOrd="0" destOrd="0" presId="urn:microsoft.com/office/officeart/2005/8/layout/radial2"/>
    <dgm:cxn modelId="{BC77A043-5FC7-424B-8F3F-87EA3624FA6F}" srcId="{D16F28DE-ED4C-4DE3-987C-B9480C4BBDE2}" destId="{863A83F3-DD06-4217-A69C-74A57755277B}" srcOrd="0" destOrd="0" parTransId="{6334A234-2D79-43FF-A281-304724691389}" sibTransId="{75979189-9535-4F93-829C-C0F3065CDC82}"/>
    <dgm:cxn modelId="{24046BD3-7A77-4F5E-86D8-5AB6B0432556}" srcId="{863A83F3-DD06-4217-A69C-74A57755277B}" destId="{C480E21D-2D81-4936-B94B-E6D315BB664C}" srcOrd="1" destOrd="0" parTransId="{E1077459-73D2-474B-8085-E0EFB621E369}" sibTransId="{C2154231-CD6A-4673-B304-22D32E20BD1A}"/>
    <dgm:cxn modelId="{8E4626C9-461F-4492-A1A3-BBEE1F203BB4}" type="presOf" srcId="{74A121F2-9AB8-4534-929D-533B4A95A15D}" destId="{4D18058D-F7F4-4F38-843C-66671591FEB4}" srcOrd="0" destOrd="0" presId="urn:microsoft.com/office/officeart/2005/8/layout/radial2"/>
    <dgm:cxn modelId="{F2F28C21-7C92-42DD-906E-F3B51BBF2CE9}" srcId="{863A83F3-DD06-4217-A69C-74A57755277B}" destId="{74A121F2-9AB8-4534-929D-533B4A95A15D}" srcOrd="0" destOrd="0" parTransId="{4C9A8334-91C1-434A-901F-0E2BAF2CAA07}" sibTransId="{83A6573A-E67A-49A3-AD84-DC8D4B8C7E8A}"/>
    <dgm:cxn modelId="{6167F0DF-6F4D-45D5-83D8-07A60801621A}" type="presOf" srcId="{5B11B504-8933-46BF-A3DA-C9CF0E3D48CB}" destId="{B1F44D9D-B1A1-4F8B-AA86-C12C9E86D392}" srcOrd="0" destOrd="0" presId="urn:microsoft.com/office/officeart/2005/8/layout/radial2"/>
    <dgm:cxn modelId="{6286C1EF-E902-457F-A9B4-C3AB5C4D48C9}" type="presOf" srcId="{863A83F3-DD06-4217-A69C-74A57755277B}" destId="{2BDE7D94-DD83-4F2F-A414-F1107312D5C9}" srcOrd="0" destOrd="0" presId="urn:microsoft.com/office/officeart/2005/8/layout/radial2"/>
    <dgm:cxn modelId="{B026158B-B7CE-440C-B77A-6B8B784CF31E}" type="presParOf" srcId="{A07E3858-4450-4232-B8CF-7AB58F132F27}" destId="{E608020D-B112-47C8-ADDD-2A21DCC67B46}" srcOrd="0" destOrd="0" presId="urn:microsoft.com/office/officeart/2005/8/layout/radial2"/>
    <dgm:cxn modelId="{7C3F2B11-9A81-4D94-98D0-0188070D3817}" type="presParOf" srcId="{E608020D-B112-47C8-ADDD-2A21DCC67B46}" destId="{8F78193A-3B8F-46CC-AF6F-E95DFB9E80C0}" srcOrd="0" destOrd="0" presId="urn:microsoft.com/office/officeart/2005/8/layout/radial2"/>
    <dgm:cxn modelId="{E26EACD2-E85A-4440-AE33-06EDB6AFF6CD}" type="presParOf" srcId="{8F78193A-3B8F-46CC-AF6F-E95DFB9E80C0}" destId="{72F9A0DF-89D8-45CE-951F-03871DC0F96A}" srcOrd="0" destOrd="0" presId="urn:microsoft.com/office/officeart/2005/8/layout/radial2"/>
    <dgm:cxn modelId="{A6EE62AF-7F4A-4CD9-8295-C94BDD316525}" type="presParOf" srcId="{8F78193A-3B8F-46CC-AF6F-E95DFB9E80C0}" destId="{2E9D0D52-C811-4544-9E75-7916A163F519}" srcOrd="1" destOrd="0" presId="urn:microsoft.com/office/officeart/2005/8/layout/radial2"/>
    <dgm:cxn modelId="{5ED8EC24-B24D-406F-9482-CB089D300F14}" type="presParOf" srcId="{E608020D-B112-47C8-ADDD-2A21DCC67B46}" destId="{39D9CAE8-CD97-43B2-8E4A-653FC6132DC2}" srcOrd="1" destOrd="0" presId="urn:microsoft.com/office/officeart/2005/8/layout/radial2"/>
    <dgm:cxn modelId="{CD77D538-D554-4E36-84BC-32055131722F}" type="presParOf" srcId="{E608020D-B112-47C8-ADDD-2A21DCC67B46}" destId="{036F1EFB-C898-4BE8-88AF-30A7F542279D}" srcOrd="2" destOrd="0" presId="urn:microsoft.com/office/officeart/2005/8/layout/radial2"/>
    <dgm:cxn modelId="{92024742-CC60-4FA6-A017-4F6D8D203BB3}" type="presParOf" srcId="{036F1EFB-C898-4BE8-88AF-30A7F542279D}" destId="{2BDE7D94-DD83-4F2F-A414-F1107312D5C9}" srcOrd="0" destOrd="0" presId="urn:microsoft.com/office/officeart/2005/8/layout/radial2"/>
    <dgm:cxn modelId="{93A3545E-2382-451A-BDD8-20EA73CCF77F}" type="presParOf" srcId="{036F1EFB-C898-4BE8-88AF-30A7F542279D}" destId="{4D18058D-F7F4-4F38-843C-66671591FEB4}" srcOrd="1" destOrd="0" presId="urn:microsoft.com/office/officeart/2005/8/layout/radial2"/>
    <dgm:cxn modelId="{A29BD970-9875-484E-9D8C-7693B6DF40A6}" type="presParOf" srcId="{E608020D-B112-47C8-ADDD-2A21DCC67B46}" destId="{2658310D-DCDE-44A6-B26F-B54E0F4F0B63}" srcOrd="3" destOrd="0" presId="urn:microsoft.com/office/officeart/2005/8/layout/radial2"/>
    <dgm:cxn modelId="{80E84E37-ED9E-4941-8C1F-1F796A6D4451}" type="presParOf" srcId="{E608020D-B112-47C8-ADDD-2A21DCC67B46}" destId="{5199CE01-784D-4883-A12F-6C5FF34E5495}" srcOrd="4" destOrd="0" presId="urn:microsoft.com/office/officeart/2005/8/layout/radial2"/>
    <dgm:cxn modelId="{3504C1B5-FBBF-4E91-A9C5-3E9A960E201B}" type="presParOf" srcId="{5199CE01-784D-4883-A12F-6C5FF34E5495}" destId="{B1F44D9D-B1A1-4F8B-AA86-C12C9E86D392}" srcOrd="0" destOrd="0" presId="urn:microsoft.com/office/officeart/2005/8/layout/radial2"/>
    <dgm:cxn modelId="{6E3F7C8D-6304-4959-BA5E-BCF7C3CF1FBC}" type="presParOf" srcId="{5199CE01-784D-4883-A12F-6C5FF34E5495}" destId="{90986BAF-447B-4154-8D10-3A6F90F7E7BD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218B7B2-94DA-49EC-9901-A8C6C8F2394D}">
      <dsp:nvSpPr>
        <dsp:cNvPr id="0" name=""/>
        <dsp:cNvSpPr/>
      </dsp:nvSpPr>
      <dsp:spPr>
        <a:xfrm>
          <a:off x="1918" y="0"/>
          <a:ext cx="2011188" cy="452596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5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84912" tIns="184912" rIns="184912" bIns="184912" numCol="1" spcCol="1270" anchor="ctr" anchorCtr="0">
          <a:noAutofit/>
        </a:bodyPr>
        <a:lstStyle/>
        <a:p>
          <a:pPr lvl="0" algn="ctr" defTabSz="1155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600" kern="1200" dirty="0" smtClean="0">
              <a:latin typeface="文鼎中鋼筆行楷" panose="020B0602010101010101" pitchFamily="34" charset="-120"/>
              <a:ea typeface="文鼎中鋼筆行楷" panose="020B0602010101010101" pitchFamily="34" charset="-120"/>
            </a:rPr>
            <a:t>雙手肥皂清潔，搓洗</a:t>
          </a:r>
          <a:r>
            <a:rPr lang="en-US" sz="2600" kern="1200" dirty="0" smtClean="0">
              <a:latin typeface="文鼎中鋼筆行楷" panose="020B0602010101010101" pitchFamily="34" charset="-120"/>
              <a:ea typeface="文鼎中鋼筆行楷" panose="020B0602010101010101" pitchFamily="34" charset="-120"/>
            </a:rPr>
            <a:t>40~60</a:t>
          </a:r>
          <a:r>
            <a:rPr lang="zh-TW" sz="2600" kern="1200" dirty="0" smtClean="0">
              <a:latin typeface="文鼎中鋼筆行楷" panose="020B0602010101010101" pitchFamily="34" charset="-120"/>
              <a:ea typeface="文鼎中鋼筆行楷" panose="020B0602010101010101" pitchFamily="34" charset="-120"/>
            </a:rPr>
            <a:t>秒</a:t>
          </a:r>
          <a:endParaRPr lang="zh-TW" sz="2600" kern="1200" dirty="0">
            <a:latin typeface="文鼎中鋼筆行楷" panose="020B0602010101010101" pitchFamily="34" charset="-120"/>
            <a:ea typeface="文鼎中鋼筆行楷" panose="020B0602010101010101" pitchFamily="34" charset="-120"/>
          </a:endParaRPr>
        </a:p>
      </dsp:txBody>
      <dsp:txXfrm>
        <a:off x="1918" y="1810385"/>
        <a:ext cx="2011188" cy="1810385"/>
      </dsp:txXfrm>
    </dsp:sp>
    <dsp:sp modelId="{F7471529-F81F-4549-B0A2-45663C4E9B37}">
      <dsp:nvSpPr>
        <dsp:cNvPr id="0" name=""/>
        <dsp:cNvSpPr/>
      </dsp:nvSpPr>
      <dsp:spPr>
        <a:xfrm>
          <a:off x="253940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matte">
          <a:bevelT w="50800" h="190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08BDB59-C8A1-4FA1-A458-04E4BE4ECA04}">
      <dsp:nvSpPr>
        <dsp:cNvPr id="0" name=""/>
        <dsp:cNvSpPr/>
      </dsp:nvSpPr>
      <dsp:spPr>
        <a:xfrm>
          <a:off x="2073443" y="0"/>
          <a:ext cx="2011188" cy="452596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-3311292"/>
                <a:satOff val="13270"/>
                <a:lumOff val="2876"/>
                <a:alphaOff val="0"/>
                <a:shade val="51000"/>
                <a:satMod val="130000"/>
              </a:schemeClr>
            </a:gs>
            <a:gs pos="80000">
              <a:schemeClr val="accent5">
                <a:hueOff val="-3311292"/>
                <a:satOff val="13270"/>
                <a:lumOff val="2876"/>
                <a:alphaOff val="0"/>
                <a:shade val="93000"/>
                <a:satMod val="130000"/>
              </a:schemeClr>
            </a:gs>
            <a:gs pos="100000">
              <a:schemeClr val="accent5">
                <a:hueOff val="-3311292"/>
                <a:satOff val="13270"/>
                <a:lumOff val="2876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84912" tIns="184912" rIns="184912" bIns="184912" numCol="1" spcCol="1270" anchor="ctr" anchorCtr="0">
          <a:noAutofit/>
        </a:bodyPr>
        <a:lstStyle/>
        <a:p>
          <a:pPr lvl="0" algn="ctr" defTabSz="1155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600" kern="1200" dirty="0" smtClean="0">
              <a:latin typeface="文鼎中鋼筆行楷" panose="020B0602010101010101" pitchFamily="34" charset="-120"/>
              <a:ea typeface="文鼎中鋼筆行楷" panose="020B0602010101010101" pitchFamily="34" charset="-120"/>
            </a:rPr>
            <a:t>口罩要遮住口鼻、蓋住下巴  </a:t>
          </a:r>
          <a:endParaRPr lang="zh-TW" sz="2600" kern="1200" dirty="0">
            <a:latin typeface="文鼎中鋼筆行楷" panose="020B0602010101010101" pitchFamily="34" charset="-120"/>
            <a:ea typeface="文鼎中鋼筆行楷" panose="020B0602010101010101" pitchFamily="34" charset="-120"/>
          </a:endParaRPr>
        </a:p>
      </dsp:txBody>
      <dsp:txXfrm>
        <a:off x="2073443" y="1810385"/>
        <a:ext cx="2011188" cy="1810385"/>
      </dsp:txXfrm>
    </dsp:sp>
    <dsp:sp modelId="{4AC6EDCC-3EF0-4041-AA2C-8A13B66D2A51}">
      <dsp:nvSpPr>
        <dsp:cNvPr id="0" name=""/>
        <dsp:cNvSpPr/>
      </dsp:nvSpPr>
      <dsp:spPr>
        <a:xfrm>
          <a:off x="2325464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matte">
          <a:bevelT w="50800" h="190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312B54A-CC38-45B4-BA7C-D30435CCDC96}">
      <dsp:nvSpPr>
        <dsp:cNvPr id="0" name=""/>
        <dsp:cNvSpPr/>
      </dsp:nvSpPr>
      <dsp:spPr>
        <a:xfrm>
          <a:off x="4144967" y="0"/>
          <a:ext cx="2011188" cy="452596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-6622584"/>
                <a:satOff val="26541"/>
                <a:lumOff val="5752"/>
                <a:alphaOff val="0"/>
                <a:shade val="51000"/>
                <a:satMod val="130000"/>
              </a:schemeClr>
            </a:gs>
            <a:gs pos="80000">
              <a:schemeClr val="accent5">
                <a:hueOff val="-6622584"/>
                <a:satOff val="26541"/>
                <a:lumOff val="5752"/>
                <a:alphaOff val="0"/>
                <a:shade val="93000"/>
                <a:satMod val="130000"/>
              </a:schemeClr>
            </a:gs>
            <a:gs pos="100000">
              <a:schemeClr val="accent5">
                <a:hueOff val="-6622584"/>
                <a:satOff val="26541"/>
                <a:lumOff val="5752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84912" tIns="184912" rIns="184912" bIns="184912" numCol="1" spcCol="1270" anchor="ctr" anchorCtr="0">
          <a:noAutofit/>
        </a:bodyPr>
        <a:lstStyle/>
        <a:p>
          <a:pPr lvl="0" algn="ctr" defTabSz="1155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600" kern="1200" dirty="0" smtClean="0">
              <a:latin typeface="文鼎中鋼筆行楷" panose="020B0602010101010101" pitchFamily="34" charset="-120"/>
              <a:ea typeface="文鼎中鋼筆行楷" panose="020B0602010101010101" pitchFamily="34" charset="-120"/>
            </a:rPr>
            <a:t>噴</a:t>
          </a:r>
          <a:r>
            <a:rPr lang="en-US" sz="2600" kern="1200" dirty="0" smtClean="0">
              <a:latin typeface="文鼎中鋼筆行楷" panose="020B0602010101010101" pitchFamily="34" charset="-120"/>
              <a:ea typeface="文鼎中鋼筆行楷" panose="020B0602010101010101" pitchFamily="34" charset="-120"/>
            </a:rPr>
            <a:t>75%</a:t>
          </a:r>
          <a:r>
            <a:rPr lang="zh-TW" sz="2600" kern="1200" dirty="0" smtClean="0">
              <a:latin typeface="文鼎中鋼筆行楷" panose="020B0602010101010101" pitchFamily="34" charset="-120"/>
              <a:ea typeface="文鼎中鋼筆行楷" panose="020B0602010101010101" pitchFamily="34" charset="-120"/>
            </a:rPr>
            <a:t>酒精搓洗雙手</a:t>
          </a:r>
          <a:r>
            <a:rPr lang="en-US" sz="2600" kern="1200" dirty="0" smtClean="0">
              <a:latin typeface="文鼎中鋼筆行楷" panose="020B0602010101010101" pitchFamily="34" charset="-120"/>
              <a:ea typeface="文鼎中鋼筆行楷" panose="020B0602010101010101" pitchFamily="34" charset="-120"/>
            </a:rPr>
            <a:t>20-30</a:t>
          </a:r>
          <a:r>
            <a:rPr lang="zh-TW" sz="2600" kern="1200" dirty="0" smtClean="0">
              <a:latin typeface="文鼎中鋼筆行楷" panose="020B0602010101010101" pitchFamily="34" charset="-120"/>
              <a:ea typeface="文鼎中鋼筆行楷" panose="020B0602010101010101" pitchFamily="34" charset="-120"/>
            </a:rPr>
            <a:t>秒</a:t>
          </a:r>
          <a:endParaRPr lang="zh-TW" sz="2600" kern="1200" dirty="0">
            <a:latin typeface="文鼎中鋼筆行楷" panose="020B0602010101010101" pitchFamily="34" charset="-120"/>
            <a:ea typeface="文鼎中鋼筆行楷" panose="020B0602010101010101" pitchFamily="34" charset="-120"/>
          </a:endParaRPr>
        </a:p>
      </dsp:txBody>
      <dsp:txXfrm>
        <a:off x="4144967" y="1810385"/>
        <a:ext cx="2011188" cy="1810385"/>
      </dsp:txXfrm>
    </dsp:sp>
    <dsp:sp modelId="{3D58E79A-BE7F-4015-B948-BEF0B43EB183}">
      <dsp:nvSpPr>
        <dsp:cNvPr id="0" name=""/>
        <dsp:cNvSpPr/>
      </dsp:nvSpPr>
      <dsp:spPr>
        <a:xfrm>
          <a:off x="4396989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matte">
          <a:bevelT w="50800" h="190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697ABE7-7760-47DA-81D5-DBA01CFE500D}">
      <dsp:nvSpPr>
        <dsp:cNvPr id="0" name=""/>
        <dsp:cNvSpPr/>
      </dsp:nvSpPr>
      <dsp:spPr>
        <a:xfrm>
          <a:off x="6216492" y="0"/>
          <a:ext cx="2011188" cy="452596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-9933876"/>
                <a:satOff val="39811"/>
                <a:lumOff val="8628"/>
                <a:alphaOff val="0"/>
                <a:shade val="51000"/>
                <a:satMod val="130000"/>
              </a:schemeClr>
            </a:gs>
            <a:gs pos="80000">
              <a:schemeClr val="accent5">
                <a:hueOff val="-9933876"/>
                <a:satOff val="39811"/>
                <a:lumOff val="8628"/>
                <a:alphaOff val="0"/>
                <a:shade val="93000"/>
                <a:satMod val="130000"/>
              </a:schemeClr>
            </a:gs>
            <a:gs pos="100000">
              <a:schemeClr val="accent5">
                <a:hueOff val="-9933876"/>
                <a:satOff val="39811"/>
                <a:lumOff val="8628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84912" tIns="184912" rIns="184912" bIns="184912" numCol="1" spcCol="1270" anchor="ctr" anchorCtr="0">
          <a:noAutofit/>
        </a:bodyPr>
        <a:lstStyle/>
        <a:p>
          <a:pPr lvl="0" algn="ctr" defTabSz="1155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600" kern="1200" dirty="0" smtClean="0">
              <a:latin typeface="文鼎中鋼筆行楷" panose="020B0602010101010101" pitchFamily="34" charset="-120"/>
              <a:ea typeface="文鼎中鋼筆行楷" panose="020B0602010101010101" pitchFamily="34" charset="-120"/>
            </a:rPr>
            <a:t>有發燒、呼吸道症狀速就醫</a:t>
          </a:r>
          <a:endParaRPr lang="zh-TW" sz="2600" kern="1200" dirty="0">
            <a:latin typeface="文鼎中鋼筆行楷" panose="020B0602010101010101" pitchFamily="34" charset="-120"/>
            <a:ea typeface="文鼎中鋼筆行楷" panose="020B0602010101010101" pitchFamily="34" charset="-120"/>
          </a:endParaRPr>
        </a:p>
      </dsp:txBody>
      <dsp:txXfrm>
        <a:off x="6216492" y="1810385"/>
        <a:ext cx="2011188" cy="1810385"/>
      </dsp:txXfrm>
    </dsp:sp>
    <dsp:sp modelId="{34380CD5-1CE2-467A-B455-666BAEED76A2}">
      <dsp:nvSpPr>
        <dsp:cNvPr id="0" name=""/>
        <dsp:cNvSpPr/>
      </dsp:nvSpPr>
      <dsp:spPr>
        <a:xfrm>
          <a:off x="6468513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matte">
          <a:bevelT w="50800" h="190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B0DFEE8-C87D-474D-98E8-F439B56F72E0}">
      <dsp:nvSpPr>
        <dsp:cNvPr id="0" name=""/>
        <dsp:cNvSpPr/>
      </dsp:nvSpPr>
      <dsp:spPr>
        <a:xfrm>
          <a:off x="329183" y="3620770"/>
          <a:ext cx="7571232" cy="678894"/>
        </a:xfrm>
        <a:prstGeom prst="leftRightArrow">
          <a:avLst/>
        </a:prstGeom>
        <a:solidFill>
          <a:schemeClr val="accent5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matte">
          <a:bevelT w="50800" h="190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F133FA5-9B88-4D55-930F-7DB962F411A1}">
      <dsp:nvSpPr>
        <dsp:cNvPr id="0" name=""/>
        <dsp:cNvSpPr/>
      </dsp:nvSpPr>
      <dsp:spPr>
        <a:xfrm>
          <a:off x="5925" y="1280147"/>
          <a:ext cx="2866518" cy="2428783"/>
        </a:xfrm>
        <a:prstGeom prst="rect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/>
        <a:scene3d>
          <a:camera prst="orthographicFront"/>
          <a:lightRig rig="chilly" dir="t"/>
        </a:scene3d>
        <a:sp3d z="-25700" extrusionH="63500" contourW="127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0A54A20-E037-4913-9048-3C9091764DE4}">
      <dsp:nvSpPr>
        <dsp:cNvPr id="0" name=""/>
        <dsp:cNvSpPr/>
      </dsp:nvSpPr>
      <dsp:spPr>
        <a:xfrm>
          <a:off x="2490729" y="1620027"/>
          <a:ext cx="1359261" cy="14147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z="12700" extrusionH="1700" prstMaterial="dkEdge">
          <a:bevelT w="25400" h="6350" prst="softRound"/>
          <a:bevelB w="0" h="0" prst="convex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500" kern="1200" dirty="0" smtClean="0"/>
            <a:t>大約</a:t>
          </a:r>
          <a:r>
            <a:rPr lang="en-US" sz="2500" kern="1200" dirty="0" smtClean="0"/>
            <a:t>3</a:t>
          </a:r>
          <a:r>
            <a:rPr lang="zh-TW" sz="2500" kern="1200" dirty="0" smtClean="0"/>
            <a:t>個步伐</a:t>
          </a:r>
          <a:endParaRPr lang="zh-TW" sz="2500" kern="1200" dirty="0"/>
        </a:p>
      </dsp:txBody>
      <dsp:txXfrm>
        <a:off x="2530540" y="1659838"/>
        <a:ext cx="1279639" cy="1335100"/>
      </dsp:txXfrm>
    </dsp:sp>
    <dsp:sp modelId="{515901C9-BCE1-4191-89C0-77B2BC6A50BF}">
      <dsp:nvSpPr>
        <dsp:cNvPr id="0" name=""/>
        <dsp:cNvSpPr/>
      </dsp:nvSpPr>
      <dsp:spPr>
        <a:xfrm>
          <a:off x="5925" y="817031"/>
          <a:ext cx="2866518" cy="41822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800" kern="1200" smtClean="0"/>
            <a:t>室外至少</a:t>
          </a:r>
          <a:r>
            <a:rPr lang="en-US" sz="1800" kern="1200" smtClean="0"/>
            <a:t>1</a:t>
          </a:r>
          <a:r>
            <a:rPr lang="zh-TW" sz="1800" kern="1200" smtClean="0"/>
            <a:t>公尺</a:t>
          </a:r>
          <a:endParaRPr lang="zh-TW" sz="1800" kern="1200"/>
        </a:p>
      </dsp:txBody>
      <dsp:txXfrm>
        <a:off x="5925" y="817031"/>
        <a:ext cx="2866518" cy="418227"/>
      </dsp:txXfrm>
    </dsp:sp>
    <dsp:sp modelId="{41F34402-A012-4C51-B76E-56600412D2BE}">
      <dsp:nvSpPr>
        <dsp:cNvPr id="0" name=""/>
        <dsp:cNvSpPr/>
      </dsp:nvSpPr>
      <dsp:spPr>
        <a:xfrm>
          <a:off x="4379609" y="1280147"/>
          <a:ext cx="2866518" cy="2428783"/>
        </a:xfrm>
        <a:prstGeom prst="rect">
          <a:avLst/>
        </a:prstGeom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/>
        <a:scene3d>
          <a:camera prst="orthographicFront"/>
          <a:lightRig rig="chilly" dir="t"/>
        </a:scene3d>
        <a:sp3d z="-25700" extrusionH="63500" contourW="127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C8156FE-6DE8-47BA-BD8F-B050792439A1}">
      <dsp:nvSpPr>
        <dsp:cNvPr id="0" name=""/>
        <dsp:cNvSpPr/>
      </dsp:nvSpPr>
      <dsp:spPr>
        <a:xfrm>
          <a:off x="6864412" y="1620027"/>
          <a:ext cx="1359261" cy="14147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z="12700" extrusionH="1700" prstMaterial="dkEdge">
          <a:bevelT w="25400" h="6350" prst="softRound"/>
          <a:bevelB w="0" h="0" prst="convex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500" kern="1200" dirty="0" smtClean="0"/>
            <a:t>大約手臂的兩倍長</a:t>
          </a:r>
          <a:endParaRPr lang="zh-TW" sz="2500" kern="1200" dirty="0"/>
        </a:p>
      </dsp:txBody>
      <dsp:txXfrm>
        <a:off x="6904223" y="1659838"/>
        <a:ext cx="1279639" cy="1335100"/>
      </dsp:txXfrm>
    </dsp:sp>
    <dsp:sp modelId="{1FF8F293-5ACC-4116-B3B8-01AE719CCB11}">
      <dsp:nvSpPr>
        <dsp:cNvPr id="0" name=""/>
        <dsp:cNvSpPr/>
      </dsp:nvSpPr>
      <dsp:spPr>
        <a:xfrm>
          <a:off x="4379609" y="817031"/>
          <a:ext cx="2866518" cy="41822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800" kern="1200" smtClean="0"/>
            <a:t>室內至少</a:t>
          </a:r>
          <a:r>
            <a:rPr lang="en-US" sz="1800" kern="1200" smtClean="0"/>
            <a:t>1.5</a:t>
          </a:r>
          <a:r>
            <a:rPr lang="zh-TW" sz="1800" kern="1200" smtClean="0"/>
            <a:t>公尺</a:t>
          </a:r>
          <a:endParaRPr lang="zh-TW" sz="1800" kern="1200"/>
        </a:p>
      </dsp:txBody>
      <dsp:txXfrm>
        <a:off x="4379609" y="817031"/>
        <a:ext cx="2866518" cy="41822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658310D-DCDE-44A6-B26F-B54E0F4F0B63}">
      <dsp:nvSpPr>
        <dsp:cNvPr id="0" name=""/>
        <dsp:cNvSpPr/>
      </dsp:nvSpPr>
      <dsp:spPr>
        <a:xfrm rot="1759101">
          <a:off x="2716963" y="3007677"/>
          <a:ext cx="887745" cy="62138"/>
        </a:xfrm>
        <a:custGeom>
          <a:avLst/>
          <a:gdLst/>
          <a:ahLst/>
          <a:cxnLst/>
          <a:rect l="0" t="0" r="0" b="0"/>
          <a:pathLst>
            <a:path>
              <a:moveTo>
                <a:pt x="0" y="31069"/>
              </a:moveTo>
              <a:lnTo>
                <a:pt x="887745" y="31069"/>
              </a:lnTo>
            </a:path>
          </a:pathLst>
        </a:cu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9D9CAE8-CD97-43B2-8E4A-653FC6132DC2}">
      <dsp:nvSpPr>
        <dsp:cNvPr id="0" name=""/>
        <dsp:cNvSpPr/>
      </dsp:nvSpPr>
      <dsp:spPr>
        <a:xfrm rot="19840899">
          <a:off x="2716963" y="1456146"/>
          <a:ext cx="887745" cy="62138"/>
        </a:xfrm>
        <a:custGeom>
          <a:avLst/>
          <a:gdLst/>
          <a:ahLst/>
          <a:cxnLst/>
          <a:rect l="0" t="0" r="0" b="0"/>
          <a:pathLst>
            <a:path>
              <a:moveTo>
                <a:pt x="0" y="31069"/>
              </a:moveTo>
              <a:lnTo>
                <a:pt x="887745" y="31069"/>
              </a:lnTo>
            </a:path>
          </a:pathLst>
        </a:cu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E9D0D52-C811-4544-9E75-7916A163F519}">
      <dsp:nvSpPr>
        <dsp:cNvPr id="0" name=""/>
        <dsp:cNvSpPr/>
      </dsp:nvSpPr>
      <dsp:spPr>
        <a:xfrm>
          <a:off x="358984" y="842491"/>
          <a:ext cx="2840980" cy="2840980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2BDE7D94-DD83-4F2F-A414-F1107312D5C9}">
      <dsp:nvSpPr>
        <dsp:cNvPr id="0" name=""/>
        <dsp:cNvSpPr/>
      </dsp:nvSpPr>
      <dsp:spPr>
        <a:xfrm>
          <a:off x="3438686" y="238"/>
          <a:ext cx="1704588" cy="1704588"/>
        </a:xfrm>
        <a:prstGeom prst="ellipse">
          <a:avLst/>
        </a:prstGeom>
        <a:gradFill rotWithShape="0">
          <a:gsLst>
            <a:gs pos="0">
              <a:schemeClr val="accent5">
                <a:hueOff val="-4966938"/>
                <a:satOff val="19906"/>
                <a:lumOff val="4314"/>
                <a:alphaOff val="0"/>
                <a:shade val="51000"/>
                <a:satMod val="130000"/>
              </a:schemeClr>
            </a:gs>
            <a:gs pos="80000">
              <a:schemeClr val="accent5">
                <a:hueOff val="-4966938"/>
                <a:satOff val="19906"/>
                <a:lumOff val="4314"/>
                <a:alphaOff val="0"/>
                <a:shade val="93000"/>
                <a:satMod val="130000"/>
              </a:schemeClr>
            </a:gs>
            <a:gs pos="100000">
              <a:schemeClr val="accent5">
                <a:hueOff val="-4966938"/>
                <a:satOff val="19906"/>
                <a:lumOff val="4314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1333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000" kern="1200" smtClean="0"/>
            <a:t>衛福部疾管署</a:t>
          </a:r>
          <a:endParaRPr lang="zh-TW" sz="3000" kern="1200"/>
        </a:p>
      </dsp:txBody>
      <dsp:txXfrm>
        <a:off x="3688317" y="249869"/>
        <a:ext cx="1205326" cy="1205326"/>
      </dsp:txXfrm>
    </dsp:sp>
    <dsp:sp modelId="{4D18058D-F7F4-4F38-843C-66671591FEB4}">
      <dsp:nvSpPr>
        <dsp:cNvPr id="0" name=""/>
        <dsp:cNvSpPr/>
      </dsp:nvSpPr>
      <dsp:spPr>
        <a:xfrm>
          <a:off x="5313733" y="238"/>
          <a:ext cx="2556882" cy="170458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12001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700" kern="1200" dirty="0" smtClean="0"/>
            <a:t>掌握最新疫情</a:t>
          </a:r>
          <a:endParaRPr lang="zh-TW" sz="2700" kern="1200" dirty="0"/>
        </a:p>
        <a:p>
          <a:pPr marL="228600" lvl="1" indent="-228600" algn="l" defTabSz="12001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700" kern="1200" dirty="0" smtClean="0"/>
            <a:t>了解防疫議題</a:t>
          </a:r>
          <a:endParaRPr lang="zh-TW" sz="2700" kern="1200" dirty="0"/>
        </a:p>
      </dsp:txBody>
      <dsp:txXfrm>
        <a:off x="5313733" y="238"/>
        <a:ext cx="2556882" cy="1704588"/>
      </dsp:txXfrm>
    </dsp:sp>
    <dsp:sp modelId="{B1F44D9D-B1A1-4F8B-AA86-C12C9E86D392}">
      <dsp:nvSpPr>
        <dsp:cNvPr id="0" name=""/>
        <dsp:cNvSpPr/>
      </dsp:nvSpPr>
      <dsp:spPr>
        <a:xfrm>
          <a:off x="3438686" y="2821136"/>
          <a:ext cx="1704588" cy="1704588"/>
        </a:xfrm>
        <a:prstGeom prst="ellipse">
          <a:avLst/>
        </a:prstGeom>
        <a:gradFill rotWithShape="0">
          <a:gsLst>
            <a:gs pos="0">
              <a:schemeClr val="accent5">
                <a:hueOff val="-9933876"/>
                <a:satOff val="39811"/>
                <a:lumOff val="8628"/>
                <a:alphaOff val="0"/>
                <a:shade val="51000"/>
                <a:satMod val="130000"/>
              </a:schemeClr>
            </a:gs>
            <a:gs pos="80000">
              <a:schemeClr val="accent5">
                <a:hueOff val="-9933876"/>
                <a:satOff val="39811"/>
                <a:lumOff val="8628"/>
                <a:alphaOff val="0"/>
                <a:shade val="93000"/>
                <a:satMod val="130000"/>
              </a:schemeClr>
            </a:gs>
            <a:gs pos="100000">
              <a:schemeClr val="accent5">
                <a:hueOff val="-9933876"/>
                <a:satOff val="39811"/>
                <a:lumOff val="8628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1333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000" kern="1200" dirty="0" smtClean="0"/>
            <a:t>防疫小測驗</a:t>
          </a:r>
          <a:endParaRPr lang="zh-TW" sz="3000" kern="1200" dirty="0"/>
        </a:p>
      </dsp:txBody>
      <dsp:txXfrm>
        <a:off x="3688317" y="3070767"/>
        <a:ext cx="1205326" cy="1205326"/>
      </dsp:txXfrm>
    </dsp:sp>
    <dsp:sp modelId="{90986BAF-447B-4154-8D10-3A6F90F7E7BD}">
      <dsp:nvSpPr>
        <dsp:cNvPr id="0" name=""/>
        <dsp:cNvSpPr/>
      </dsp:nvSpPr>
      <dsp:spPr>
        <a:xfrm>
          <a:off x="5313733" y="2821136"/>
          <a:ext cx="2556882" cy="170458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12001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700" kern="1200" dirty="0" smtClean="0"/>
            <a:t>你的防疫觀念正確嗎？</a:t>
          </a:r>
          <a:endParaRPr lang="zh-TW" sz="2700" kern="1200" dirty="0"/>
        </a:p>
        <a:p>
          <a:pPr marL="228600" lvl="1" indent="-228600" algn="l" defTabSz="12001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700" kern="1200" dirty="0" smtClean="0"/>
            <a:t>擊敗新冠病毒，健康久久！</a:t>
          </a:r>
          <a:endParaRPr lang="zh-TW" sz="2700" kern="1200" dirty="0"/>
        </a:p>
      </dsp:txBody>
      <dsp:txXfrm>
        <a:off x="5313733" y="2821136"/>
        <a:ext cx="2556882" cy="170458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7">
  <dgm:title val=""/>
  <dgm:desc val=""/>
  <dgm:catLst>
    <dgm:cat type="list" pri="12000"/>
    <dgm:cat type="process" pri="20000"/>
    <dgm:cat type="relationship" pri="14000"/>
    <dgm:cat type="convert" pri="8000"/>
    <dgm:cat type="picture" pri="25000"/>
    <dgm:cat type="pictureconvert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TitledPictureBlocks">
  <dgm:title val=""/>
  <dgm:desc val=""/>
  <dgm:catLst>
    <dgm:cat type="picture" pri="10000"/>
    <dgm:cat type="pictureconvert" pri="10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  <dgm:pt modelId="40">
          <dgm:prSet phldr="1"/>
        </dgm:pt>
        <dgm:pt modelId="4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  <dgm:cxn modelId="90" srcId="0" destId="40" srcOrd="3" destOrd="0"/>
        <dgm:cxn modelId="42" srcId="40" destId="41" srcOrd="0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off" val="ctr"/>
          <dgm:param type="grDir" val="tL"/>
        </dgm:alg>
      </dgm:if>
      <dgm:else name="Name2">
        <dgm:alg type="snake">
          <dgm:param type="off" val="ctr"/>
          <dgm:param type="grDir" val="tR"/>
        </dgm:alg>
      </dgm:else>
    </dgm:choose>
    <dgm:shape xmlns:r="http://schemas.openxmlformats.org/officeDocument/2006/relationships" r:blip="">
      <dgm:adjLst/>
    </dgm:shape>
    <dgm:constrLst>
      <dgm:constr type="primFontSz" for="des" forName="ParentText" op="equ"/>
      <dgm:constr type="primFontSz" for="des" forName="ChildText" op="equ"/>
      <dgm:constr type="w" for="ch" forName="composite" refType="w"/>
      <dgm:constr type="h" for="ch" forName="composite" refType="h"/>
      <dgm:constr type="sp" refType="w" refFor="ch" refForName="composite" op="equ" fact="0.1"/>
      <dgm:constr type="w" for="ch" forName="sibTrans" refType="w" refFor="ch" refForName="composite" op="equ" fact="0.1"/>
      <dgm:constr type="h" for="ch" forName="sibTrans" refType="w" refFor="ch" refForName="sibTrans" op="equ"/>
    </dgm:constrLst>
    <dgm:forEach name="nodesForEach" axis="ch" ptType="node">
      <dgm:layoutNode name="composite">
        <dgm:alg type="composite">
          <dgm:param type="ar" val="1.3787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ParentText" refType="w" fact="0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"/>
              <dgm:constr type="t" for="ch" forName="Image" refType="h" fact="0.1661"/>
              <dgm:constr type="w" for="ch" forName="Image" refType="w" fact="0.7457"/>
              <dgm:constr type="h" for="ch" forName="Image" refType="h" fact="0.8711"/>
              <dgm:constr type="l" for="ch" forName="ChildText" refType="w" fact="0.6464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if>
          <dgm:else name="Name5">
            <dgm:constrLst>
              <dgm:constr type="l" for="ch" forName="ParentText" refType="w" fact="0.26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.26"/>
              <dgm:constr type="t" for="ch" forName="Image" refType="h" fact="0.1661"/>
              <dgm:constr type="w" for="ch" forName="Image" refType="w" fact="0.7446"/>
              <dgm:constr type="h" for="ch" forName="Image" refType="h" fact="0.8711"/>
              <dgm:constr type="l" for="ch" forName="ChildText" refType="w" fact="0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else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ect" r:blip="" zOrderOff="10">
            <dgm:adjLst/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Image" styleLbl="bgImgPlace1">
          <dgm:alg type="sp"/>
          <dgm:shape xmlns:r="http://schemas.openxmlformats.org/officeDocument/2006/relationships" type="rect" r:blip="" blipPhldr="1">
            <dgm:adjLst/>
          </dgm:shape>
          <dgm:presOf/>
        </dgm:layoutNode>
        <dgm:layoutNode name="ChildText" styleLbl="fgAcc1">
          <dgm:varLst>
            <dgm:chMax val="0"/>
            <dgm:chPref val="0"/>
            <dgm:bulletEnabled val="1"/>
          </dgm:varLst>
          <dgm:choose name="Name6">
            <dgm:if name="Name7" axis="des" ptType="node" func="cnt" op="equ" val="1">
              <dgm:alg type="tx">
                <dgm:param type="stBulletLvl" val="2"/>
                <dgm:param type="txAnchorVertCh" val="mid"/>
                <dgm:param type="parTxLTRAlign" val="l"/>
              </dgm:alg>
            </dgm:if>
            <dgm:else name="Name8">
              <dgm:alg type="tx">
                <dgm:param type="stBulletLvl" val="1"/>
                <dgm:param type="txAnchorVertCh" val="mid"/>
              </dgm:alg>
            </dgm:else>
          </dgm:choose>
          <dgm:choose name="Name9">
            <dgm:if name="Name10" axis="ch" ptType="node" func="cnt" op="gte" val="1"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des" ptType="node"/>
            </dgm:if>
            <dgm:else name="Name11"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/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4">
  <dgm:title val=""/>
  <dgm:desc val=""/>
  <dgm:catLst>
    <dgm:cat type="3D" pri="11400"/>
  </dgm:catLst>
  <dgm:scene3d>
    <a:camera prst="orthographicFront"/>
    <a:lightRig rig="threePt" dir="t"/>
  </dgm:scene3d>
  <dgm:styleLbl name="node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chilly" dir="t"/>
    </dgm:scene3d>
    <dgm:sp3d z="12700" extrusionH="12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ImgPlace1">
    <dgm:scene3d>
      <a:camera prst="orthographicFront"/>
      <a:lightRig rig="chilly" dir="t"/>
    </dgm:scene3d>
    <dgm:sp3d z="-257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chilly" dir="t"/>
    </dgm:scene3d>
    <dgm:sp3d z="-700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chilly" dir="t"/>
    </dgm:scene3d>
    <dgm:sp3d z="-25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chilly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chilly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chilly" dir="t"/>
    </dgm:scene3d>
    <dgm:sp3d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chilly" dir="t"/>
    </dgm:scene3d>
    <dgm:sp3d prstMaterial="dkEdge">
      <a:bevelT w="1270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chilly" dir="t"/>
    </dgm:scene3d>
    <dgm:sp3d z="-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chilly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bg>
      <p:bgPr>
        <a:gradFill>
          <a:gsLst>
            <a:gs pos="0">
              <a:scrgbClr r="0" g="0" b="0"/>
            </a:gs>
            <a:gs pos="0">
              <a:schemeClr val="tx2">
                <a:lumMod val="50000"/>
              </a:schemeClr>
            </a:gs>
            <a:gs pos="94000">
              <a:srgbClr val="00B0F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188640"/>
            <a:ext cx="7772400" cy="1080120"/>
          </a:xfrm>
        </p:spPr>
        <p:txBody>
          <a:bodyPr>
            <a:normAutofit/>
          </a:bodyPr>
          <a:lstStyle>
            <a:lvl1pPr>
              <a:defRPr sz="4800"/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1460376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dirty="0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856672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240151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152335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94644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19964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78148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3663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623623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16676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628792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25579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rgbClr r="0" g="0" b="0"/>
            </a:gs>
            <a:gs pos="0">
              <a:schemeClr val="tx2">
                <a:lumMod val="50000"/>
              </a:schemeClr>
            </a:gs>
            <a:gs pos="94000">
              <a:srgbClr val="00B0F0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8229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00B0F0"/>
          </a:solidFill>
          <a:latin typeface="文鼎細行楷" panose="020B0609010101010101" pitchFamily="49" charset="-120"/>
          <a:ea typeface="文鼎細行楷" panose="020B0609010101010101" pitchFamily="49" charset="-120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zh-TW" altLang="en-US">
                <a:latin typeface="+mj-ea"/>
              </a:rPr>
              <a:t>防疫大作戰</a:t>
            </a:r>
            <a:endParaRPr lang="zh-TW" altLang="en-US" sz="4800" dirty="0">
              <a:latin typeface="+mj-ea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TW" altLang="en-US" sz="2800" dirty="0">
                <a:solidFill>
                  <a:srgbClr val="00B0F0"/>
                </a:solidFill>
                <a:latin typeface="文鼎標準楷體" panose="020B0609010101010101" pitchFamily="49" charset="-120"/>
                <a:ea typeface="文鼎標準楷體" panose="020B0609010101010101" pitchFamily="49" charset="-120"/>
              </a:rPr>
              <a:t>打擊新冠病毒，守護健康你我有責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87904" y="2780928"/>
            <a:ext cx="4968191" cy="36534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391895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1000"/>
    </mc:Choice>
    <mc:Fallback>
      <p:transition advClick="0" advTm="1000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新型冠狀病毒 防疫須知</a:t>
            </a:r>
            <a:endParaRPr lang="zh-TW" altLang="en-US" dirty="0"/>
          </a:p>
        </p:txBody>
      </p:sp>
      <p:graphicFrame>
        <p:nvGraphicFramePr>
          <p:cNvPr id="5" name="內容版面配置區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14270277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859514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 advClick="0" advTm="1000">
        <p15:prstTrans prst="curtains"/>
      </p:transition>
    </mc:Choice>
    <mc:Fallback>
      <p:transition spd="slow" advClick="0" advTm="1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AsOne/>
      </p:bldGraphic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6E85EF9-8D06-4DDD-ADF7-48EC8FA45D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保持社交距離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06727520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0209577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1000">
        <p:blinds dir="vert"/>
      </p:transition>
    </mc:Choice>
    <mc:Fallback>
      <p:transition spd="slow" advClick="0" advTm="1000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1879894-F36F-45E9-9FB4-D159194F7D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/>
              <a:t>新型冠狀病毒 相關連結</a:t>
            </a:r>
          </a:p>
        </p:txBody>
      </p:sp>
      <p:graphicFrame>
        <p:nvGraphicFramePr>
          <p:cNvPr id="6" name="內容版面配置區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02902707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8122783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50">
        <p14:switch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1333</TotalTime>
  <Words>110</Words>
  <Application>Microsoft Office PowerPoint</Application>
  <PresentationFormat>如螢幕大小 (4:3)</PresentationFormat>
  <Paragraphs>19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1" baseType="lpstr">
      <vt:lpstr>文鼎中鋼筆行楷</vt:lpstr>
      <vt:lpstr>文鼎細行楷</vt:lpstr>
      <vt:lpstr>文鼎標準楷體</vt:lpstr>
      <vt:lpstr>新細明體</vt:lpstr>
      <vt:lpstr>Arial</vt:lpstr>
      <vt:lpstr>Calibri</vt:lpstr>
      <vt:lpstr>Office 佈景主題</vt:lpstr>
      <vt:lpstr>防疫大作戰</vt:lpstr>
      <vt:lpstr>新型冠狀病毒 防疫須知</vt:lpstr>
      <vt:lpstr>保持社交距離</vt:lpstr>
      <vt:lpstr>新型冠狀病毒 相關連結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資訊安全 停看聽</dc:title>
  <dc:creator>cdsu99</dc:creator>
  <cp:lastModifiedBy>Windows 使用者</cp:lastModifiedBy>
  <cp:revision>54</cp:revision>
  <dcterms:created xsi:type="dcterms:W3CDTF">2014-02-08T16:25:00Z</dcterms:created>
  <dcterms:modified xsi:type="dcterms:W3CDTF">2022-11-28T06:03:57Z</dcterms:modified>
</cp:coreProperties>
</file>