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28335D-6A57-4F92-8498-D22C96321D24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8BC0522B-9ED8-4CC4-9F11-F10DE1F4EFB2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EEEEED42-6195-4DC7-950A-BF3465400882}" type="parTrans" cxnId="{5F4CD8AF-4E0E-4CD5-8663-D03E7D1FBE68}">
      <dgm:prSet/>
      <dgm:spPr/>
      <dgm:t>
        <a:bodyPr/>
        <a:lstStyle/>
        <a:p>
          <a:endParaRPr lang="zh-TW" altLang="en-US"/>
        </a:p>
      </dgm:t>
    </dgm:pt>
    <dgm:pt modelId="{412AD628-893B-4436-B9BD-FBDBF6DCCA5A}" type="sibTrans" cxnId="{5F4CD8AF-4E0E-4CD5-8663-D03E7D1FBE68}">
      <dgm:prSet/>
      <dgm:spPr/>
      <dgm:t>
        <a:bodyPr/>
        <a:lstStyle/>
        <a:p>
          <a:endParaRPr lang="zh-TW" altLang="en-US"/>
        </a:p>
      </dgm:t>
    </dgm:pt>
    <dgm:pt modelId="{94BE69AC-4CE2-44F5-ABBC-71E2EF1CBFD7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402D8B38-19E5-4A86-B9F2-AC88EDB42748}" type="parTrans" cxnId="{A7B3900E-52ED-47A5-BF4C-E52D6C472E46}">
      <dgm:prSet/>
      <dgm:spPr/>
      <dgm:t>
        <a:bodyPr/>
        <a:lstStyle/>
        <a:p>
          <a:endParaRPr lang="zh-TW" altLang="en-US"/>
        </a:p>
      </dgm:t>
    </dgm:pt>
    <dgm:pt modelId="{952D19A8-22C0-4198-8B2E-B967BA57F558}" type="sibTrans" cxnId="{A7B3900E-52ED-47A5-BF4C-E52D6C472E46}">
      <dgm:prSet/>
      <dgm:spPr/>
      <dgm:t>
        <a:bodyPr/>
        <a:lstStyle/>
        <a:p>
          <a:endParaRPr lang="zh-TW" altLang="en-US"/>
        </a:p>
      </dgm:t>
    </dgm:pt>
    <dgm:pt modelId="{C1EDFFA0-2802-49C1-AF3E-A78EE2D8A261}">
      <dgm:prSet/>
      <dgm:spPr/>
      <dgm:t>
        <a:bodyPr/>
        <a:lstStyle/>
        <a:p>
          <a:pPr rtl="0"/>
          <a:r>
            <a:rPr lang="zh-TW" dirty="0" smtClean="0"/>
            <a:t>噴</a:t>
          </a:r>
          <a:r>
            <a:rPr lang="en-US" dirty="0" smtClean="0"/>
            <a:t>75%</a:t>
          </a:r>
          <a:r>
            <a:rPr lang="zh-TW" dirty="0" smtClean="0"/>
            <a:t>酒精搓洗雙手</a:t>
          </a:r>
          <a:r>
            <a:rPr lang="en-US" dirty="0" smtClean="0"/>
            <a:t>20-30</a:t>
          </a:r>
          <a:r>
            <a:rPr lang="zh-TW" dirty="0" smtClean="0"/>
            <a:t>秒</a:t>
          </a:r>
          <a:endParaRPr lang="zh-TW" dirty="0"/>
        </a:p>
      </dgm:t>
    </dgm:pt>
    <dgm:pt modelId="{27296230-CF52-4ECE-8113-3E7CE950A431}" type="parTrans" cxnId="{0FBBDBF7-D583-4AD2-942C-E9283C1076C6}">
      <dgm:prSet/>
      <dgm:spPr/>
      <dgm:t>
        <a:bodyPr/>
        <a:lstStyle/>
        <a:p>
          <a:endParaRPr lang="zh-TW" altLang="en-US"/>
        </a:p>
      </dgm:t>
    </dgm:pt>
    <dgm:pt modelId="{204A26A7-C5B8-41E1-8744-D9F145030566}" type="sibTrans" cxnId="{0FBBDBF7-D583-4AD2-942C-E9283C1076C6}">
      <dgm:prSet/>
      <dgm:spPr/>
      <dgm:t>
        <a:bodyPr/>
        <a:lstStyle/>
        <a:p>
          <a:endParaRPr lang="zh-TW" altLang="en-US"/>
        </a:p>
      </dgm:t>
    </dgm:pt>
    <dgm:pt modelId="{205A1658-A3CD-4A49-AD9F-B0223ECCBE14}">
      <dgm:prSet/>
      <dgm:spPr/>
      <dgm:t>
        <a:bodyPr/>
        <a:lstStyle/>
        <a:p>
          <a:pPr rtl="0"/>
          <a:r>
            <a:rPr lang="zh-TW" dirty="0" smtClean="0"/>
            <a:t>有發燒、呼吸道症狀速就醫</a:t>
          </a:r>
          <a:endParaRPr lang="zh-TW" dirty="0"/>
        </a:p>
      </dgm:t>
    </dgm:pt>
    <dgm:pt modelId="{3783ADC3-E9D4-4B35-A4D0-36D1B93C2989}" type="parTrans" cxnId="{FF342A9E-C35D-4CA8-8B1A-BDB62EFCB173}">
      <dgm:prSet/>
      <dgm:spPr/>
      <dgm:t>
        <a:bodyPr/>
        <a:lstStyle/>
        <a:p>
          <a:endParaRPr lang="zh-TW" altLang="en-US"/>
        </a:p>
      </dgm:t>
    </dgm:pt>
    <dgm:pt modelId="{80439904-B44C-4D3A-82A3-1D1E66CBADB9}" type="sibTrans" cxnId="{FF342A9E-C35D-4CA8-8B1A-BDB62EFCB173}">
      <dgm:prSet/>
      <dgm:spPr/>
      <dgm:t>
        <a:bodyPr/>
        <a:lstStyle/>
        <a:p>
          <a:endParaRPr lang="zh-TW" altLang="en-US"/>
        </a:p>
      </dgm:t>
    </dgm:pt>
    <dgm:pt modelId="{F769D013-7363-42B2-84B7-0ED8EC370767}" type="pres">
      <dgm:prSet presAssocID="{4228335D-6A57-4F92-8498-D22C96321D2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03529060-FC89-4796-B73D-A12AD20CEF84}" type="pres">
      <dgm:prSet presAssocID="{4228335D-6A57-4F92-8498-D22C96321D24}" presName="fgShape" presStyleLbl="fgShp" presStyleIdx="0" presStyleCnt="1"/>
      <dgm:spPr/>
    </dgm:pt>
    <dgm:pt modelId="{42D56D33-DC57-4FD7-BC67-C17BB239AFB6}" type="pres">
      <dgm:prSet presAssocID="{4228335D-6A57-4F92-8498-D22C96321D24}" presName="linComp" presStyleCnt="0"/>
      <dgm:spPr/>
    </dgm:pt>
    <dgm:pt modelId="{773B56A3-4EDB-4EB7-8652-48ADE8A3D3E6}" type="pres">
      <dgm:prSet presAssocID="{8BC0522B-9ED8-4CC4-9F11-F10DE1F4EFB2}" presName="compNode" presStyleCnt="0"/>
      <dgm:spPr/>
    </dgm:pt>
    <dgm:pt modelId="{43546FC1-AAB3-4FF4-AB96-5AF1423B6B7F}" type="pres">
      <dgm:prSet presAssocID="{8BC0522B-9ED8-4CC4-9F11-F10DE1F4EFB2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C054126A-A5F3-4961-9FA4-B8393936DC67}" type="pres">
      <dgm:prSet presAssocID="{8BC0522B-9ED8-4CC4-9F11-F10DE1F4EFB2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113760B-6F03-4375-8865-1DF0A63BF965}" type="pres">
      <dgm:prSet presAssocID="{8BC0522B-9ED8-4CC4-9F11-F10DE1F4EFB2}" presName="invisiNode" presStyleLbl="node1" presStyleIdx="0" presStyleCnt="4"/>
      <dgm:spPr/>
    </dgm:pt>
    <dgm:pt modelId="{4E9BC98E-4B45-408F-8D72-7A6D5A8C98DA}" type="pres">
      <dgm:prSet presAssocID="{8BC0522B-9ED8-4CC4-9F11-F10DE1F4EFB2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EEEB1178-B8E3-4A59-A31C-2D0D49751837}" type="pres">
      <dgm:prSet presAssocID="{412AD628-893B-4436-B9BD-FBDBF6DCCA5A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72F87409-93CD-4657-8C2E-87FA236BB78B}" type="pres">
      <dgm:prSet presAssocID="{94BE69AC-4CE2-44F5-ABBC-71E2EF1CBFD7}" presName="compNode" presStyleCnt="0"/>
      <dgm:spPr/>
    </dgm:pt>
    <dgm:pt modelId="{DCD6F88D-7078-41ED-9371-BEC60899E6D8}" type="pres">
      <dgm:prSet presAssocID="{94BE69AC-4CE2-44F5-ABBC-71E2EF1CBFD7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A7FD5D63-CC0E-4EB5-B024-94258C23C392}" type="pres">
      <dgm:prSet presAssocID="{94BE69AC-4CE2-44F5-ABBC-71E2EF1CBFD7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2EC7B6E-DEDC-4BC3-AD0B-C81D3E4FFA13}" type="pres">
      <dgm:prSet presAssocID="{94BE69AC-4CE2-44F5-ABBC-71E2EF1CBFD7}" presName="invisiNode" presStyleLbl="node1" presStyleIdx="1" presStyleCnt="4"/>
      <dgm:spPr/>
    </dgm:pt>
    <dgm:pt modelId="{7A2465A0-852B-4F19-8DF1-E4967B51554A}" type="pres">
      <dgm:prSet presAssocID="{94BE69AC-4CE2-44F5-ABBC-71E2EF1CBFD7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E10D7B55-4D17-465A-BCFA-B05000D3E125}" type="pres">
      <dgm:prSet presAssocID="{952D19A8-22C0-4198-8B2E-B967BA57F558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B3769CAF-2334-4BB4-9384-8E450E5ED4C6}" type="pres">
      <dgm:prSet presAssocID="{C1EDFFA0-2802-49C1-AF3E-A78EE2D8A261}" presName="compNode" presStyleCnt="0"/>
      <dgm:spPr/>
    </dgm:pt>
    <dgm:pt modelId="{88F04FEA-6527-4852-81D5-8B400DCC8308}" type="pres">
      <dgm:prSet presAssocID="{C1EDFFA0-2802-49C1-AF3E-A78EE2D8A261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1DFF3025-D18A-43A9-9A8E-E471F9A4CC01}" type="pres">
      <dgm:prSet presAssocID="{C1EDFFA0-2802-49C1-AF3E-A78EE2D8A261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B8B679B-A9D2-4338-9CB4-0D60F5C2B83C}" type="pres">
      <dgm:prSet presAssocID="{C1EDFFA0-2802-49C1-AF3E-A78EE2D8A261}" presName="invisiNode" presStyleLbl="node1" presStyleIdx="2" presStyleCnt="4"/>
      <dgm:spPr/>
    </dgm:pt>
    <dgm:pt modelId="{15DE892D-50F8-4AC9-B4C9-2899E8E6010E}" type="pres">
      <dgm:prSet presAssocID="{C1EDFFA0-2802-49C1-AF3E-A78EE2D8A261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FC1B24FB-83D7-470E-A534-B3B569522E3C}" type="pres">
      <dgm:prSet presAssocID="{204A26A7-C5B8-41E1-8744-D9F145030566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0556E343-D582-4801-B08F-9281A42D7A0D}" type="pres">
      <dgm:prSet presAssocID="{205A1658-A3CD-4A49-AD9F-B0223ECCBE14}" presName="compNode" presStyleCnt="0"/>
      <dgm:spPr/>
    </dgm:pt>
    <dgm:pt modelId="{5699D775-0DD4-4A0B-82F6-C0152671DF8C}" type="pres">
      <dgm:prSet presAssocID="{205A1658-A3CD-4A49-AD9F-B0223ECCBE14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47A6A05A-FD32-44B4-8F55-906BC0D69B2A}" type="pres">
      <dgm:prSet presAssocID="{205A1658-A3CD-4A49-AD9F-B0223ECCBE14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024BE90-2ADA-4551-A509-267E1CB79D4E}" type="pres">
      <dgm:prSet presAssocID="{205A1658-A3CD-4A49-AD9F-B0223ECCBE14}" presName="invisiNode" presStyleLbl="node1" presStyleIdx="3" presStyleCnt="4"/>
      <dgm:spPr/>
    </dgm:pt>
    <dgm:pt modelId="{28D2A233-9916-4A73-8EB1-A19BE347FBCC}" type="pres">
      <dgm:prSet presAssocID="{205A1658-A3CD-4A49-AD9F-B0223ECCBE14}" presName="imagNode" presStyleLbl="fgImgPlace1" presStyleIdx="3" presStyleCnt="4" custLinFactNeighborX="1496" custLinFactNeighborY="2991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66C6C1AE-0AE9-45BC-90DA-6F6B64DDAB49}" type="presOf" srcId="{204A26A7-C5B8-41E1-8744-D9F145030566}" destId="{FC1B24FB-83D7-470E-A534-B3B569522E3C}" srcOrd="0" destOrd="0" presId="urn:microsoft.com/office/officeart/2005/8/layout/hList7"/>
    <dgm:cxn modelId="{4BFEAC40-CE72-45FE-BC86-A9DCDF68998A}" type="presOf" srcId="{94BE69AC-4CE2-44F5-ABBC-71E2EF1CBFD7}" destId="{DCD6F88D-7078-41ED-9371-BEC60899E6D8}" srcOrd="0" destOrd="0" presId="urn:microsoft.com/office/officeart/2005/8/layout/hList7"/>
    <dgm:cxn modelId="{5F4CD8AF-4E0E-4CD5-8663-D03E7D1FBE68}" srcId="{4228335D-6A57-4F92-8498-D22C96321D24}" destId="{8BC0522B-9ED8-4CC4-9F11-F10DE1F4EFB2}" srcOrd="0" destOrd="0" parTransId="{EEEEED42-6195-4DC7-950A-BF3465400882}" sibTransId="{412AD628-893B-4436-B9BD-FBDBF6DCCA5A}"/>
    <dgm:cxn modelId="{FF342A9E-C35D-4CA8-8B1A-BDB62EFCB173}" srcId="{4228335D-6A57-4F92-8498-D22C96321D24}" destId="{205A1658-A3CD-4A49-AD9F-B0223ECCBE14}" srcOrd="3" destOrd="0" parTransId="{3783ADC3-E9D4-4B35-A4D0-36D1B93C2989}" sibTransId="{80439904-B44C-4D3A-82A3-1D1E66CBADB9}"/>
    <dgm:cxn modelId="{0FBBDBF7-D583-4AD2-942C-E9283C1076C6}" srcId="{4228335D-6A57-4F92-8498-D22C96321D24}" destId="{C1EDFFA0-2802-49C1-AF3E-A78EE2D8A261}" srcOrd="2" destOrd="0" parTransId="{27296230-CF52-4ECE-8113-3E7CE950A431}" sibTransId="{204A26A7-C5B8-41E1-8744-D9F145030566}"/>
    <dgm:cxn modelId="{B6E94858-7AAC-4C69-A4CB-35B793DDACF8}" type="presOf" srcId="{412AD628-893B-4436-B9BD-FBDBF6DCCA5A}" destId="{EEEB1178-B8E3-4A59-A31C-2D0D49751837}" srcOrd="0" destOrd="0" presId="urn:microsoft.com/office/officeart/2005/8/layout/hList7"/>
    <dgm:cxn modelId="{C1CF87E4-5D64-485A-9FF6-6D6469A401FA}" type="presOf" srcId="{C1EDFFA0-2802-49C1-AF3E-A78EE2D8A261}" destId="{1DFF3025-D18A-43A9-9A8E-E471F9A4CC01}" srcOrd="1" destOrd="0" presId="urn:microsoft.com/office/officeart/2005/8/layout/hList7"/>
    <dgm:cxn modelId="{A7B3900E-52ED-47A5-BF4C-E52D6C472E46}" srcId="{4228335D-6A57-4F92-8498-D22C96321D24}" destId="{94BE69AC-4CE2-44F5-ABBC-71E2EF1CBFD7}" srcOrd="1" destOrd="0" parTransId="{402D8B38-19E5-4A86-B9F2-AC88EDB42748}" sibTransId="{952D19A8-22C0-4198-8B2E-B967BA57F558}"/>
    <dgm:cxn modelId="{76EA55BC-026D-4DCA-AC26-7CDBAA5A4E85}" type="presOf" srcId="{94BE69AC-4CE2-44F5-ABBC-71E2EF1CBFD7}" destId="{A7FD5D63-CC0E-4EB5-B024-94258C23C392}" srcOrd="1" destOrd="0" presId="urn:microsoft.com/office/officeart/2005/8/layout/hList7"/>
    <dgm:cxn modelId="{7D962D37-8F50-4DEF-993E-319AD0CD338C}" type="presOf" srcId="{8BC0522B-9ED8-4CC4-9F11-F10DE1F4EFB2}" destId="{43546FC1-AAB3-4FF4-AB96-5AF1423B6B7F}" srcOrd="0" destOrd="0" presId="urn:microsoft.com/office/officeart/2005/8/layout/hList7"/>
    <dgm:cxn modelId="{D0E8BBB4-3815-4DA3-916E-63B18E3C3063}" type="presOf" srcId="{8BC0522B-9ED8-4CC4-9F11-F10DE1F4EFB2}" destId="{C054126A-A5F3-4961-9FA4-B8393936DC67}" srcOrd="1" destOrd="0" presId="urn:microsoft.com/office/officeart/2005/8/layout/hList7"/>
    <dgm:cxn modelId="{96768A64-DAD3-475A-8C83-FEF113B5FE2C}" type="presOf" srcId="{C1EDFFA0-2802-49C1-AF3E-A78EE2D8A261}" destId="{88F04FEA-6527-4852-81D5-8B400DCC8308}" srcOrd="0" destOrd="0" presId="urn:microsoft.com/office/officeart/2005/8/layout/hList7"/>
    <dgm:cxn modelId="{9AA3E66E-289C-4674-8ABB-8C8FB0884C08}" type="presOf" srcId="{4228335D-6A57-4F92-8498-D22C96321D24}" destId="{F769D013-7363-42B2-84B7-0ED8EC370767}" srcOrd="0" destOrd="0" presId="urn:microsoft.com/office/officeart/2005/8/layout/hList7"/>
    <dgm:cxn modelId="{329F7099-5A18-4DCE-BADF-E0173AD6D6AF}" type="presOf" srcId="{205A1658-A3CD-4A49-AD9F-B0223ECCBE14}" destId="{47A6A05A-FD32-44B4-8F55-906BC0D69B2A}" srcOrd="1" destOrd="0" presId="urn:microsoft.com/office/officeart/2005/8/layout/hList7"/>
    <dgm:cxn modelId="{C98EB1A9-2BCC-4B8E-A53E-706170C4C1BC}" type="presOf" srcId="{952D19A8-22C0-4198-8B2E-B967BA57F558}" destId="{E10D7B55-4D17-465A-BCFA-B05000D3E125}" srcOrd="0" destOrd="0" presId="urn:microsoft.com/office/officeart/2005/8/layout/hList7"/>
    <dgm:cxn modelId="{AEF69C40-D57E-44C2-A1B8-DF220E0813D0}" type="presOf" srcId="{205A1658-A3CD-4A49-AD9F-B0223ECCBE14}" destId="{5699D775-0DD4-4A0B-82F6-C0152671DF8C}" srcOrd="0" destOrd="0" presId="urn:microsoft.com/office/officeart/2005/8/layout/hList7"/>
    <dgm:cxn modelId="{4A721309-911C-4462-A4A1-68374A59883F}" type="presParOf" srcId="{F769D013-7363-42B2-84B7-0ED8EC370767}" destId="{03529060-FC89-4796-B73D-A12AD20CEF84}" srcOrd="0" destOrd="0" presId="urn:microsoft.com/office/officeart/2005/8/layout/hList7"/>
    <dgm:cxn modelId="{443C5514-0E57-4FB6-A85B-71A4016B1AF0}" type="presParOf" srcId="{F769D013-7363-42B2-84B7-0ED8EC370767}" destId="{42D56D33-DC57-4FD7-BC67-C17BB239AFB6}" srcOrd="1" destOrd="0" presId="urn:microsoft.com/office/officeart/2005/8/layout/hList7"/>
    <dgm:cxn modelId="{4D3D5D21-F127-4E1D-A537-EEC7FDD4753A}" type="presParOf" srcId="{42D56D33-DC57-4FD7-BC67-C17BB239AFB6}" destId="{773B56A3-4EDB-4EB7-8652-48ADE8A3D3E6}" srcOrd="0" destOrd="0" presId="urn:microsoft.com/office/officeart/2005/8/layout/hList7"/>
    <dgm:cxn modelId="{5B0FA400-6C0F-481D-A52F-795A7A1C3188}" type="presParOf" srcId="{773B56A3-4EDB-4EB7-8652-48ADE8A3D3E6}" destId="{43546FC1-AAB3-4FF4-AB96-5AF1423B6B7F}" srcOrd="0" destOrd="0" presId="urn:microsoft.com/office/officeart/2005/8/layout/hList7"/>
    <dgm:cxn modelId="{0420A3F2-A023-4A63-ACF7-DA2D9D3D4E54}" type="presParOf" srcId="{773B56A3-4EDB-4EB7-8652-48ADE8A3D3E6}" destId="{C054126A-A5F3-4961-9FA4-B8393936DC67}" srcOrd="1" destOrd="0" presId="urn:microsoft.com/office/officeart/2005/8/layout/hList7"/>
    <dgm:cxn modelId="{4558441D-2ACA-4E30-A2B7-8D1056E59E17}" type="presParOf" srcId="{773B56A3-4EDB-4EB7-8652-48ADE8A3D3E6}" destId="{3113760B-6F03-4375-8865-1DF0A63BF965}" srcOrd="2" destOrd="0" presId="urn:microsoft.com/office/officeart/2005/8/layout/hList7"/>
    <dgm:cxn modelId="{8738E4B6-6A3E-4F3B-B477-6B5D946F8F75}" type="presParOf" srcId="{773B56A3-4EDB-4EB7-8652-48ADE8A3D3E6}" destId="{4E9BC98E-4B45-408F-8D72-7A6D5A8C98DA}" srcOrd="3" destOrd="0" presId="urn:microsoft.com/office/officeart/2005/8/layout/hList7"/>
    <dgm:cxn modelId="{37DA11E3-F6DA-48D8-AF63-4739153E3B17}" type="presParOf" srcId="{42D56D33-DC57-4FD7-BC67-C17BB239AFB6}" destId="{EEEB1178-B8E3-4A59-A31C-2D0D49751837}" srcOrd="1" destOrd="0" presId="urn:microsoft.com/office/officeart/2005/8/layout/hList7"/>
    <dgm:cxn modelId="{813005AE-7917-48D9-A054-673E5687202C}" type="presParOf" srcId="{42D56D33-DC57-4FD7-BC67-C17BB239AFB6}" destId="{72F87409-93CD-4657-8C2E-87FA236BB78B}" srcOrd="2" destOrd="0" presId="urn:microsoft.com/office/officeart/2005/8/layout/hList7"/>
    <dgm:cxn modelId="{DC52D664-421C-45B6-80BC-A5BC8F70FC37}" type="presParOf" srcId="{72F87409-93CD-4657-8C2E-87FA236BB78B}" destId="{DCD6F88D-7078-41ED-9371-BEC60899E6D8}" srcOrd="0" destOrd="0" presId="urn:microsoft.com/office/officeart/2005/8/layout/hList7"/>
    <dgm:cxn modelId="{6D1A4DFC-5FA9-4F79-A2C2-F1A9A743E518}" type="presParOf" srcId="{72F87409-93CD-4657-8C2E-87FA236BB78B}" destId="{A7FD5D63-CC0E-4EB5-B024-94258C23C392}" srcOrd="1" destOrd="0" presId="urn:microsoft.com/office/officeart/2005/8/layout/hList7"/>
    <dgm:cxn modelId="{18F59251-E544-4F81-9698-D3A208D107D7}" type="presParOf" srcId="{72F87409-93CD-4657-8C2E-87FA236BB78B}" destId="{52EC7B6E-DEDC-4BC3-AD0B-C81D3E4FFA13}" srcOrd="2" destOrd="0" presId="urn:microsoft.com/office/officeart/2005/8/layout/hList7"/>
    <dgm:cxn modelId="{E246A788-38ED-4A87-A783-5F1D67A483E3}" type="presParOf" srcId="{72F87409-93CD-4657-8C2E-87FA236BB78B}" destId="{7A2465A0-852B-4F19-8DF1-E4967B51554A}" srcOrd="3" destOrd="0" presId="urn:microsoft.com/office/officeart/2005/8/layout/hList7"/>
    <dgm:cxn modelId="{6F266D01-9E71-4C61-9882-8AD892F9ECA6}" type="presParOf" srcId="{42D56D33-DC57-4FD7-BC67-C17BB239AFB6}" destId="{E10D7B55-4D17-465A-BCFA-B05000D3E125}" srcOrd="3" destOrd="0" presId="urn:microsoft.com/office/officeart/2005/8/layout/hList7"/>
    <dgm:cxn modelId="{A91F5661-AA2E-4AC3-94E8-EB5DB925B861}" type="presParOf" srcId="{42D56D33-DC57-4FD7-BC67-C17BB239AFB6}" destId="{B3769CAF-2334-4BB4-9384-8E450E5ED4C6}" srcOrd="4" destOrd="0" presId="urn:microsoft.com/office/officeart/2005/8/layout/hList7"/>
    <dgm:cxn modelId="{BE8D6760-FAC5-4394-B21F-B334F3408A9A}" type="presParOf" srcId="{B3769CAF-2334-4BB4-9384-8E450E5ED4C6}" destId="{88F04FEA-6527-4852-81D5-8B400DCC8308}" srcOrd="0" destOrd="0" presId="urn:microsoft.com/office/officeart/2005/8/layout/hList7"/>
    <dgm:cxn modelId="{8EA1B6E5-3DCC-4440-ABE9-B8F313350E7A}" type="presParOf" srcId="{B3769CAF-2334-4BB4-9384-8E450E5ED4C6}" destId="{1DFF3025-D18A-43A9-9A8E-E471F9A4CC01}" srcOrd="1" destOrd="0" presId="urn:microsoft.com/office/officeart/2005/8/layout/hList7"/>
    <dgm:cxn modelId="{10EC3B9D-5649-4392-A861-1858EA83321C}" type="presParOf" srcId="{B3769CAF-2334-4BB4-9384-8E450E5ED4C6}" destId="{6B8B679B-A9D2-4338-9CB4-0D60F5C2B83C}" srcOrd="2" destOrd="0" presId="urn:microsoft.com/office/officeart/2005/8/layout/hList7"/>
    <dgm:cxn modelId="{A231619D-942D-4BC5-A297-CCF3969557E1}" type="presParOf" srcId="{B3769CAF-2334-4BB4-9384-8E450E5ED4C6}" destId="{15DE892D-50F8-4AC9-B4C9-2899E8E6010E}" srcOrd="3" destOrd="0" presId="urn:microsoft.com/office/officeart/2005/8/layout/hList7"/>
    <dgm:cxn modelId="{07B43C39-D16F-4702-AB2F-55971A679AA3}" type="presParOf" srcId="{42D56D33-DC57-4FD7-BC67-C17BB239AFB6}" destId="{FC1B24FB-83D7-470E-A534-B3B569522E3C}" srcOrd="5" destOrd="0" presId="urn:microsoft.com/office/officeart/2005/8/layout/hList7"/>
    <dgm:cxn modelId="{6AD2AB64-C6B7-4A59-B908-913A1C67BDD3}" type="presParOf" srcId="{42D56D33-DC57-4FD7-BC67-C17BB239AFB6}" destId="{0556E343-D582-4801-B08F-9281A42D7A0D}" srcOrd="6" destOrd="0" presId="urn:microsoft.com/office/officeart/2005/8/layout/hList7"/>
    <dgm:cxn modelId="{2106C2C7-E4FB-49D7-BCB9-731BF5273AB8}" type="presParOf" srcId="{0556E343-D582-4801-B08F-9281A42D7A0D}" destId="{5699D775-0DD4-4A0B-82F6-C0152671DF8C}" srcOrd="0" destOrd="0" presId="urn:microsoft.com/office/officeart/2005/8/layout/hList7"/>
    <dgm:cxn modelId="{35E7CC51-331F-4D3D-9D07-47F023EB77FA}" type="presParOf" srcId="{0556E343-D582-4801-B08F-9281A42D7A0D}" destId="{47A6A05A-FD32-44B4-8F55-906BC0D69B2A}" srcOrd="1" destOrd="0" presId="urn:microsoft.com/office/officeart/2005/8/layout/hList7"/>
    <dgm:cxn modelId="{C66F7DEC-B445-4895-A364-654512B7FEC7}" type="presParOf" srcId="{0556E343-D582-4801-B08F-9281A42D7A0D}" destId="{5024BE90-2ADA-4551-A509-267E1CB79D4E}" srcOrd="2" destOrd="0" presId="urn:microsoft.com/office/officeart/2005/8/layout/hList7"/>
    <dgm:cxn modelId="{FECE7E64-CE4F-4256-B4B2-378D15BC3632}" type="presParOf" srcId="{0556E343-D582-4801-B08F-9281A42D7A0D}" destId="{28D2A233-9916-4A73-8EB1-A19BE347FBCC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A733978-64D2-4A87-A1B7-413AD313AF81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4C9A1E71-AF16-454F-AAF1-1568F3A9536F}">
      <dgm:prSet/>
      <dgm:spPr/>
      <dgm:t>
        <a:bodyPr/>
        <a:lstStyle/>
        <a:p>
          <a:pPr rtl="0"/>
          <a:r>
            <a:rPr lang="zh-TW" dirty="0" smtClean="0">
              <a:solidFill>
                <a:schemeClr val="bg2">
                  <a:lumMod val="50000"/>
                </a:schemeClr>
              </a:solidFill>
            </a:rPr>
            <a:t>室外至少</a:t>
          </a:r>
          <a:r>
            <a:rPr lang="en-US" dirty="0" smtClean="0">
              <a:solidFill>
                <a:schemeClr val="bg2">
                  <a:lumMod val="50000"/>
                </a:schemeClr>
              </a:solidFill>
            </a:rPr>
            <a:t>1</a:t>
          </a:r>
          <a:r>
            <a:rPr lang="zh-TW" dirty="0" smtClean="0">
              <a:solidFill>
                <a:schemeClr val="bg2">
                  <a:lumMod val="50000"/>
                </a:schemeClr>
              </a:solidFill>
            </a:rPr>
            <a:t>公尺</a:t>
          </a:r>
          <a:endParaRPr lang="zh-TW" dirty="0">
            <a:solidFill>
              <a:schemeClr val="bg2">
                <a:lumMod val="50000"/>
              </a:schemeClr>
            </a:solidFill>
          </a:endParaRPr>
        </a:p>
      </dgm:t>
    </dgm:pt>
    <dgm:pt modelId="{F80A9BE8-E97F-4893-AA0F-D3DCAC1CF4C9}" type="parTrans" cxnId="{751952FA-1F99-48DD-A1BD-E1E2138485EF}">
      <dgm:prSet/>
      <dgm:spPr/>
      <dgm:t>
        <a:bodyPr/>
        <a:lstStyle/>
        <a:p>
          <a:endParaRPr lang="zh-TW" altLang="en-US"/>
        </a:p>
      </dgm:t>
    </dgm:pt>
    <dgm:pt modelId="{55E6E835-0DEB-4680-BCB1-50C94EFBFACC}" type="sibTrans" cxnId="{751952FA-1F99-48DD-A1BD-E1E2138485EF}">
      <dgm:prSet/>
      <dgm:spPr/>
      <dgm:t>
        <a:bodyPr/>
        <a:lstStyle/>
        <a:p>
          <a:endParaRPr lang="zh-TW" altLang="en-US"/>
        </a:p>
      </dgm:t>
    </dgm:pt>
    <dgm:pt modelId="{1C137310-70EB-47B1-AF26-EB28E9D34A68}">
      <dgm:prSet custT="1"/>
      <dgm:spPr/>
      <dgm:t>
        <a:bodyPr/>
        <a:lstStyle/>
        <a:p>
          <a:pPr rtl="0"/>
          <a:r>
            <a:rPr lang="zh-TW" sz="1800" dirty="0" smtClean="0">
              <a:solidFill>
                <a:schemeClr val="bg2">
                  <a:lumMod val="50000"/>
                </a:schemeClr>
              </a:solidFill>
            </a:rPr>
            <a:t>大約</a:t>
          </a:r>
          <a:r>
            <a:rPr lang="en-US" sz="1800" dirty="0" smtClean="0">
              <a:solidFill>
                <a:schemeClr val="bg2">
                  <a:lumMod val="50000"/>
                </a:schemeClr>
              </a:solidFill>
            </a:rPr>
            <a:t>3</a:t>
          </a:r>
          <a:r>
            <a:rPr lang="zh-TW" sz="1800" dirty="0" smtClean="0">
              <a:solidFill>
                <a:schemeClr val="bg2">
                  <a:lumMod val="50000"/>
                </a:schemeClr>
              </a:solidFill>
            </a:rPr>
            <a:t>個步伐</a:t>
          </a:r>
          <a:endParaRPr lang="zh-TW" sz="1800" dirty="0">
            <a:solidFill>
              <a:schemeClr val="bg2">
                <a:lumMod val="50000"/>
              </a:schemeClr>
            </a:solidFill>
          </a:endParaRPr>
        </a:p>
      </dgm:t>
    </dgm:pt>
    <dgm:pt modelId="{0445D8E0-CBE6-454E-8D6B-C69FC927427E}" type="parTrans" cxnId="{71BDCAF3-ED54-4B32-96B4-6A775A9C99A3}">
      <dgm:prSet/>
      <dgm:spPr/>
      <dgm:t>
        <a:bodyPr/>
        <a:lstStyle/>
        <a:p>
          <a:endParaRPr lang="zh-TW" altLang="en-US"/>
        </a:p>
      </dgm:t>
    </dgm:pt>
    <dgm:pt modelId="{FE179C91-2CB7-4337-98EF-AB69440A8EB2}" type="sibTrans" cxnId="{71BDCAF3-ED54-4B32-96B4-6A775A9C99A3}">
      <dgm:prSet/>
      <dgm:spPr/>
      <dgm:t>
        <a:bodyPr/>
        <a:lstStyle/>
        <a:p>
          <a:endParaRPr lang="zh-TW" altLang="en-US"/>
        </a:p>
      </dgm:t>
    </dgm:pt>
    <dgm:pt modelId="{C75409F3-25F5-41EC-8964-960723FB8833}">
      <dgm:prSet custT="1"/>
      <dgm:spPr/>
      <dgm:t>
        <a:bodyPr/>
        <a:lstStyle/>
        <a:p>
          <a:pPr rtl="0"/>
          <a:r>
            <a:rPr lang="zh-TW" sz="1800" dirty="0" smtClean="0">
              <a:solidFill>
                <a:schemeClr val="bg2">
                  <a:lumMod val="50000"/>
                </a:schemeClr>
              </a:solidFill>
            </a:rPr>
            <a:t>室內至少</a:t>
          </a:r>
          <a:r>
            <a:rPr lang="en-US" sz="1800" dirty="0" smtClean="0">
              <a:solidFill>
                <a:schemeClr val="bg2">
                  <a:lumMod val="50000"/>
                </a:schemeClr>
              </a:solidFill>
            </a:rPr>
            <a:t>1.5</a:t>
          </a:r>
          <a:r>
            <a:rPr lang="zh-TW" sz="1800" dirty="0" smtClean="0">
              <a:solidFill>
                <a:schemeClr val="bg2">
                  <a:lumMod val="50000"/>
                </a:schemeClr>
              </a:solidFill>
            </a:rPr>
            <a:t>公尺</a:t>
          </a:r>
          <a:endParaRPr lang="zh-TW" sz="1800" dirty="0">
            <a:solidFill>
              <a:schemeClr val="bg2">
                <a:lumMod val="50000"/>
              </a:schemeClr>
            </a:solidFill>
          </a:endParaRPr>
        </a:p>
      </dgm:t>
    </dgm:pt>
    <dgm:pt modelId="{370311DB-E15E-40AD-807D-DDC8B6FAD10A}" type="parTrans" cxnId="{E9D1A59F-610F-4A32-B5ED-C4C59E5AB8FD}">
      <dgm:prSet/>
      <dgm:spPr/>
      <dgm:t>
        <a:bodyPr/>
        <a:lstStyle/>
        <a:p>
          <a:endParaRPr lang="zh-TW" altLang="en-US"/>
        </a:p>
      </dgm:t>
    </dgm:pt>
    <dgm:pt modelId="{B33BA3ED-BCAD-4A73-9E01-2922F855EA5B}" type="sibTrans" cxnId="{E9D1A59F-610F-4A32-B5ED-C4C59E5AB8FD}">
      <dgm:prSet/>
      <dgm:spPr/>
      <dgm:t>
        <a:bodyPr/>
        <a:lstStyle/>
        <a:p>
          <a:endParaRPr lang="zh-TW" altLang="en-US"/>
        </a:p>
      </dgm:t>
    </dgm:pt>
    <dgm:pt modelId="{6D3F3CEF-622A-4421-8907-0D73A6D057C3}">
      <dgm:prSet custT="1"/>
      <dgm:spPr/>
      <dgm:t>
        <a:bodyPr/>
        <a:lstStyle/>
        <a:p>
          <a:pPr rtl="0"/>
          <a:r>
            <a:rPr lang="zh-TW" altLang="en-US" sz="1800" dirty="0" smtClean="0">
              <a:solidFill>
                <a:schemeClr val="bg2">
                  <a:lumMod val="50000"/>
                </a:schemeClr>
              </a:solidFill>
            </a:rPr>
            <a:t>大約手臂的兩倍長</a:t>
          </a:r>
          <a:endParaRPr lang="zh-TW" altLang="en-US" sz="1800" dirty="0">
            <a:solidFill>
              <a:schemeClr val="bg2">
                <a:lumMod val="50000"/>
              </a:schemeClr>
            </a:solidFill>
          </a:endParaRPr>
        </a:p>
      </dgm:t>
    </dgm:pt>
    <dgm:pt modelId="{D4D39E7F-F1DC-4397-BBBF-465FC01E9783}" type="parTrans" cxnId="{48411978-7FEB-401D-BA2E-F145398DC5A7}">
      <dgm:prSet/>
      <dgm:spPr/>
      <dgm:t>
        <a:bodyPr/>
        <a:lstStyle/>
        <a:p>
          <a:endParaRPr lang="zh-TW" altLang="en-US"/>
        </a:p>
      </dgm:t>
    </dgm:pt>
    <dgm:pt modelId="{3D4F32B1-427B-4922-B6F5-6EAC01F3CE9E}" type="sibTrans" cxnId="{48411978-7FEB-401D-BA2E-F145398DC5A7}">
      <dgm:prSet/>
      <dgm:spPr/>
      <dgm:t>
        <a:bodyPr/>
        <a:lstStyle/>
        <a:p>
          <a:endParaRPr lang="zh-TW" altLang="en-US"/>
        </a:p>
      </dgm:t>
    </dgm:pt>
    <dgm:pt modelId="{EEBC4584-4C7F-424E-9888-D636A36AE5F0}" type="pres">
      <dgm:prSet presAssocID="{DA733978-64D2-4A87-A1B7-413AD313AF81}" presName="rootNode" presStyleCnt="0">
        <dgm:presLayoutVars>
          <dgm:chMax/>
          <dgm:chPref/>
          <dgm:dir/>
          <dgm:animLvl val="lvl"/>
        </dgm:presLayoutVars>
      </dgm:prSet>
      <dgm:spPr/>
    </dgm:pt>
    <dgm:pt modelId="{CFFB9B81-31A6-4D6B-950C-92F333278AA1}" type="pres">
      <dgm:prSet presAssocID="{4C9A1E71-AF16-454F-AAF1-1568F3A9536F}" presName="composite" presStyleCnt="0"/>
      <dgm:spPr/>
    </dgm:pt>
    <dgm:pt modelId="{FFF7DECE-89F7-471A-A42F-60CF58330173}" type="pres">
      <dgm:prSet presAssocID="{4C9A1E71-AF16-454F-AAF1-1568F3A9536F}" presName="ParentText" presStyleLbl="node1" presStyleIdx="0" presStyleCnt="4" custScaleX="227963" custScaleY="328165" custLinFactY="-95057" custLinFactNeighborX="62747" custLinFactNeighborY="-100000">
        <dgm:presLayoutVars>
          <dgm:chMax val="1"/>
          <dgm:chPref val="1"/>
          <dgm:bulletEnabled val="1"/>
        </dgm:presLayoutVars>
      </dgm:prSet>
      <dgm:spPr/>
    </dgm:pt>
    <dgm:pt modelId="{9204F373-533E-40F6-8460-E60FE1F6EA8B}" type="pres">
      <dgm:prSet presAssocID="{4C9A1E71-AF16-454F-AAF1-1568F3A9536F}" presName="Image" presStyleLbl="bgImgPlace1" presStyleIdx="0" presStyleCnt="4" custScaleX="335337" custScaleY="297772" custLinFactY="22036" custLinFactNeighborX="49325" custLinFactNeighborY="100000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3A2793D-FCD3-4AFD-9DE8-BAE3BB80070B}" type="pres">
      <dgm:prSet presAssocID="{4C9A1E71-AF16-454F-AAF1-1568F3A9536F}" presName="ChildText" presStyleLbl="fgAcc1" presStyleIdx="0" presStyleCnt="0">
        <dgm:presLayoutVars>
          <dgm:chMax val="0"/>
          <dgm:chPref val="0"/>
          <dgm:bulletEnabled val="1"/>
        </dgm:presLayoutVars>
      </dgm:prSet>
      <dgm:spPr/>
    </dgm:pt>
    <dgm:pt modelId="{D273A2F9-CD62-4A57-943B-CB70D4370941}" type="pres">
      <dgm:prSet presAssocID="{55E6E835-0DEB-4680-BCB1-50C94EFBFACC}" presName="sibTrans" presStyleCnt="0"/>
      <dgm:spPr/>
    </dgm:pt>
    <dgm:pt modelId="{6E95D33F-21AC-4562-BE73-1F993CB83596}" type="pres">
      <dgm:prSet presAssocID="{1C137310-70EB-47B1-AF26-EB28E9D34A68}" presName="composite" presStyleCnt="0"/>
      <dgm:spPr/>
    </dgm:pt>
    <dgm:pt modelId="{4F202C61-18B7-45D2-87C0-8B4FA482CE5F}" type="pres">
      <dgm:prSet presAssocID="{1C137310-70EB-47B1-AF26-EB28E9D34A68}" presName="ParentText" presStyleLbl="node1" presStyleIdx="1" presStyleCnt="4" custScaleX="233168" custScaleY="280590" custLinFactX="-100000" custLinFactY="-400000" custLinFactNeighborX="-143676" custLinFactNeighborY="-474599">
        <dgm:presLayoutVars>
          <dgm:chMax val="1"/>
          <dgm:chPref val="1"/>
          <dgm:bulletEnabled val="1"/>
        </dgm:presLayoutVars>
      </dgm:prSet>
      <dgm:spPr/>
    </dgm:pt>
    <dgm:pt modelId="{A96CA122-D0F4-4D8E-8F52-F727CA24FDEB}" type="pres">
      <dgm:prSet presAssocID="{1C137310-70EB-47B1-AF26-EB28E9D34A68}" presName="Image" presStyleLbl="bgImgPlace1" presStyleIdx="1" presStyleCnt="4" custFlipVert="1" custFlipHor="1" custScaleX="19560" custScaleY="8544" custLinFactX="-100000" custLinFactY="100000" custLinFactNeighborX="-162072" custLinFactNeighborY="163089"/>
      <dgm:spPr/>
    </dgm:pt>
    <dgm:pt modelId="{63BD1FC2-A010-4F21-8817-D276DBC14197}" type="pres">
      <dgm:prSet presAssocID="{1C137310-70EB-47B1-AF26-EB28E9D34A68}" presName="ChildText" presStyleLbl="fgAcc1" presStyleIdx="0" presStyleCnt="0">
        <dgm:presLayoutVars>
          <dgm:chMax val="0"/>
          <dgm:chPref val="0"/>
          <dgm:bulletEnabled val="1"/>
        </dgm:presLayoutVars>
      </dgm:prSet>
      <dgm:spPr/>
    </dgm:pt>
    <dgm:pt modelId="{4CFB4C0E-0684-4448-99F0-0B5BAFCF793E}" type="pres">
      <dgm:prSet presAssocID="{FE179C91-2CB7-4337-98EF-AB69440A8EB2}" presName="sibTrans" presStyleCnt="0"/>
      <dgm:spPr/>
    </dgm:pt>
    <dgm:pt modelId="{5572C970-DAE7-40A3-A58B-C1CC5C073AED}" type="pres">
      <dgm:prSet presAssocID="{C75409F3-25F5-41EC-8964-960723FB8833}" presName="composite" presStyleCnt="0"/>
      <dgm:spPr/>
    </dgm:pt>
    <dgm:pt modelId="{6076FFD6-5141-40DA-A3B0-53DD45BD6BB7}" type="pres">
      <dgm:prSet presAssocID="{C75409F3-25F5-41EC-8964-960723FB8833}" presName="ParentText" presStyleLbl="node1" presStyleIdx="2" presStyleCnt="4" custScaleX="179248" custScaleY="360761" custLinFactY="-138048" custLinFactNeighborX="-52515" custLinFactNeighborY="-200000">
        <dgm:presLayoutVars>
          <dgm:chMax val="1"/>
          <dgm:chPref val="1"/>
          <dgm:bulletEnabled val="1"/>
        </dgm:presLayoutVars>
      </dgm:prSet>
      <dgm:spPr/>
    </dgm:pt>
    <dgm:pt modelId="{E3212301-8BAF-46E2-B24C-0484A1C44B17}" type="pres">
      <dgm:prSet presAssocID="{C75409F3-25F5-41EC-8964-960723FB8833}" presName="Image" presStyleLbl="bgImgPlace1" presStyleIdx="2" presStyleCnt="4" custScaleX="286361" custScaleY="296288" custLinFactY="37678" custLinFactNeighborX="-61428" custLinFactNeighborY="100000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5E8367F-ECE6-4411-8442-52DD49A27108}" type="pres">
      <dgm:prSet presAssocID="{C75409F3-25F5-41EC-8964-960723FB8833}" presName="ChildText" presStyleLbl="fgAcc1" presStyleIdx="0" presStyleCnt="0">
        <dgm:presLayoutVars>
          <dgm:chMax val="0"/>
          <dgm:chPref val="0"/>
          <dgm:bulletEnabled val="1"/>
        </dgm:presLayoutVars>
      </dgm:prSet>
      <dgm:spPr/>
    </dgm:pt>
    <dgm:pt modelId="{0ED7833F-7E64-422A-95C2-A45984F8A96C}" type="pres">
      <dgm:prSet presAssocID="{B33BA3ED-BCAD-4A73-9E01-2922F855EA5B}" presName="sibTrans" presStyleCnt="0"/>
      <dgm:spPr/>
    </dgm:pt>
    <dgm:pt modelId="{B9315610-D574-4735-82BC-227C05A391D9}" type="pres">
      <dgm:prSet presAssocID="{6D3F3CEF-622A-4421-8907-0D73A6D057C3}" presName="composite" presStyleCnt="0"/>
      <dgm:spPr/>
    </dgm:pt>
    <dgm:pt modelId="{F0292B3F-D289-4BC7-B8EB-91461BD5C9DA}" type="pres">
      <dgm:prSet presAssocID="{6D3F3CEF-622A-4421-8907-0D73A6D057C3}" presName="ParentText" presStyleLbl="node1" presStyleIdx="3" presStyleCnt="4" custScaleX="193676" custScaleY="330814" custLinFactX="96767" custLinFactY="-698218" custLinFactNeighborX="100000" custLinFactNeighborY="-700000">
        <dgm:presLayoutVars>
          <dgm:chMax val="1"/>
          <dgm:chPref val="1"/>
          <dgm:bulletEnabled val="1"/>
        </dgm:presLayoutVars>
      </dgm:prSet>
      <dgm:spPr/>
    </dgm:pt>
    <dgm:pt modelId="{B51FE030-DF7A-49B4-A3A2-5226BCBBD6E6}" type="pres">
      <dgm:prSet presAssocID="{6D3F3CEF-622A-4421-8907-0D73A6D057C3}" presName="Image" presStyleLbl="bgImgPlace1" presStyleIdx="3" presStyleCnt="4" custFlipHor="1" custScaleX="2920" custScaleY="24343" custLinFactX="100000" custLinFactY="-100000" custLinFactNeighborX="171424" custLinFactNeighborY="-177177"/>
      <dgm:spPr/>
    </dgm:pt>
    <dgm:pt modelId="{5B024C65-A187-4F88-8C33-2C42C0D7635E}" type="pres">
      <dgm:prSet presAssocID="{6D3F3CEF-622A-4421-8907-0D73A6D057C3}" presName="ChildText" presStyleLbl="fgAcc1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E9D1A59F-610F-4A32-B5ED-C4C59E5AB8FD}" srcId="{DA733978-64D2-4A87-A1B7-413AD313AF81}" destId="{C75409F3-25F5-41EC-8964-960723FB8833}" srcOrd="2" destOrd="0" parTransId="{370311DB-E15E-40AD-807D-DDC8B6FAD10A}" sibTransId="{B33BA3ED-BCAD-4A73-9E01-2922F855EA5B}"/>
    <dgm:cxn modelId="{48411978-7FEB-401D-BA2E-F145398DC5A7}" srcId="{DA733978-64D2-4A87-A1B7-413AD313AF81}" destId="{6D3F3CEF-622A-4421-8907-0D73A6D057C3}" srcOrd="3" destOrd="0" parTransId="{D4D39E7F-F1DC-4397-BBBF-465FC01E9783}" sibTransId="{3D4F32B1-427B-4922-B6F5-6EAC01F3CE9E}"/>
    <dgm:cxn modelId="{BE2EB4F7-70DA-4047-8D63-3F8B7BD0641F}" type="presOf" srcId="{DA733978-64D2-4A87-A1B7-413AD313AF81}" destId="{EEBC4584-4C7F-424E-9888-D636A36AE5F0}" srcOrd="0" destOrd="0" presId="urn:microsoft.com/office/officeart/2008/layout/TitledPictureBlocks"/>
    <dgm:cxn modelId="{6061D6E0-3DEA-432B-8F4E-2811D4B295D5}" type="presOf" srcId="{1C137310-70EB-47B1-AF26-EB28E9D34A68}" destId="{4F202C61-18B7-45D2-87C0-8B4FA482CE5F}" srcOrd="0" destOrd="0" presId="urn:microsoft.com/office/officeart/2008/layout/TitledPictureBlocks"/>
    <dgm:cxn modelId="{751952FA-1F99-48DD-A1BD-E1E2138485EF}" srcId="{DA733978-64D2-4A87-A1B7-413AD313AF81}" destId="{4C9A1E71-AF16-454F-AAF1-1568F3A9536F}" srcOrd="0" destOrd="0" parTransId="{F80A9BE8-E97F-4893-AA0F-D3DCAC1CF4C9}" sibTransId="{55E6E835-0DEB-4680-BCB1-50C94EFBFACC}"/>
    <dgm:cxn modelId="{98E7C79B-18BC-4888-AC5E-CDEF3118CAC1}" type="presOf" srcId="{6D3F3CEF-622A-4421-8907-0D73A6D057C3}" destId="{F0292B3F-D289-4BC7-B8EB-91461BD5C9DA}" srcOrd="0" destOrd="0" presId="urn:microsoft.com/office/officeart/2008/layout/TitledPictureBlocks"/>
    <dgm:cxn modelId="{1E1CBBC1-87B2-44E6-8026-49A55B85B3C5}" type="presOf" srcId="{4C9A1E71-AF16-454F-AAF1-1568F3A9536F}" destId="{FFF7DECE-89F7-471A-A42F-60CF58330173}" srcOrd="0" destOrd="0" presId="urn:microsoft.com/office/officeart/2008/layout/TitledPictureBlocks"/>
    <dgm:cxn modelId="{71BDCAF3-ED54-4B32-96B4-6A775A9C99A3}" srcId="{DA733978-64D2-4A87-A1B7-413AD313AF81}" destId="{1C137310-70EB-47B1-AF26-EB28E9D34A68}" srcOrd="1" destOrd="0" parTransId="{0445D8E0-CBE6-454E-8D6B-C69FC927427E}" sibTransId="{FE179C91-2CB7-4337-98EF-AB69440A8EB2}"/>
    <dgm:cxn modelId="{01620DF3-F1F8-4109-B720-9903662E0AC8}" type="presOf" srcId="{C75409F3-25F5-41EC-8964-960723FB8833}" destId="{6076FFD6-5141-40DA-A3B0-53DD45BD6BB7}" srcOrd="0" destOrd="0" presId="urn:microsoft.com/office/officeart/2008/layout/TitledPictureBlocks"/>
    <dgm:cxn modelId="{A7D8092D-2777-43D2-AF63-80AD7FE51594}" type="presParOf" srcId="{EEBC4584-4C7F-424E-9888-D636A36AE5F0}" destId="{CFFB9B81-31A6-4D6B-950C-92F333278AA1}" srcOrd="0" destOrd="0" presId="urn:microsoft.com/office/officeart/2008/layout/TitledPictureBlocks"/>
    <dgm:cxn modelId="{7FE4289C-551C-47C8-9060-F49116BC5C83}" type="presParOf" srcId="{CFFB9B81-31A6-4D6B-950C-92F333278AA1}" destId="{FFF7DECE-89F7-471A-A42F-60CF58330173}" srcOrd="0" destOrd="0" presId="urn:microsoft.com/office/officeart/2008/layout/TitledPictureBlocks"/>
    <dgm:cxn modelId="{65D81F97-3D2F-4C67-8494-9F945505E155}" type="presParOf" srcId="{CFFB9B81-31A6-4D6B-950C-92F333278AA1}" destId="{9204F373-533E-40F6-8460-E60FE1F6EA8B}" srcOrd="1" destOrd="0" presId="urn:microsoft.com/office/officeart/2008/layout/TitledPictureBlocks"/>
    <dgm:cxn modelId="{6E489882-29E7-48BE-A5B6-D379C87CD1BD}" type="presParOf" srcId="{CFFB9B81-31A6-4D6B-950C-92F333278AA1}" destId="{E3A2793D-FCD3-4AFD-9DE8-BAE3BB80070B}" srcOrd="2" destOrd="0" presId="urn:microsoft.com/office/officeart/2008/layout/TitledPictureBlocks"/>
    <dgm:cxn modelId="{0CE8A061-55D9-42AE-B350-3359FFDB23DD}" type="presParOf" srcId="{EEBC4584-4C7F-424E-9888-D636A36AE5F0}" destId="{D273A2F9-CD62-4A57-943B-CB70D4370941}" srcOrd="1" destOrd="0" presId="urn:microsoft.com/office/officeart/2008/layout/TitledPictureBlocks"/>
    <dgm:cxn modelId="{F116F300-3133-4178-93E2-DBF101FE14FA}" type="presParOf" srcId="{EEBC4584-4C7F-424E-9888-D636A36AE5F0}" destId="{6E95D33F-21AC-4562-BE73-1F993CB83596}" srcOrd="2" destOrd="0" presId="urn:microsoft.com/office/officeart/2008/layout/TitledPictureBlocks"/>
    <dgm:cxn modelId="{ED811A83-D1EC-4C6B-8281-5A531B3E1B48}" type="presParOf" srcId="{6E95D33F-21AC-4562-BE73-1F993CB83596}" destId="{4F202C61-18B7-45D2-87C0-8B4FA482CE5F}" srcOrd="0" destOrd="0" presId="urn:microsoft.com/office/officeart/2008/layout/TitledPictureBlocks"/>
    <dgm:cxn modelId="{B1CA03B2-176A-4EE6-BADA-0D7100B4F76F}" type="presParOf" srcId="{6E95D33F-21AC-4562-BE73-1F993CB83596}" destId="{A96CA122-D0F4-4D8E-8F52-F727CA24FDEB}" srcOrd="1" destOrd="0" presId="urn:microsoft.com/office/officeart/2008/layout/TitledPictureBlocks"/>
    <dgm:cxn modelId="{43A1A3FF-C634-4B15-ABA0-AC2A775240CF}" type="presParOf" srcId="{6E95D33F-21AC-4562-BE73-1F993CB83596}" destId="{63BD1FC2-A010-4F21-8817-D276DBC14197}" srcOrd="2" destOrd="0" presId="urn:microsoft.com/office/officeart/2008/layout/TitledPictureBlocks"/>
    <dgm:cxn modelId="{E7A14324-2444-4334-A56B-E8EFE560957D}" type="presParOf" srcId="{EEBC4584-4C7F-424E-9888-D636A36AE5F0}" destId="{4CFB4C0E-0684-4448-99F0-0B5BAFCF793E}" srcOrd="3" destOrd="0" presId="urn:microsoft.com/office/officeart/2008/layout/TitledPictureBlocks"/>
    <dgm:cxn modelId="{4C9F2396-DDA7-49C7-8DDB-D3DCD95F420B}" type="presParOf" srcId="{EEBC4584-4C7F-424E-9888-D636A36AE5F0}" destId="{5572C970-DAE7-40A3-A58B-C1CC5C073AED}" srcOrd="4" destOrd="0" presId="urn:microsoft.com/office/officeart/2008/layout/TitledPictureBlocks"/>
    <dgm:cxn modelId="{EBA8128E-133D-431C-BBDE-855F4E8E9E4D}" type="presParOf" srcId="{5572C970-DAE7-40A3-A58B-C1CC5C073AED}" destId="{6076FFD6-5141-40DA-A3B0-53DD45BD6BB7}" srcOrd="0" destOrd="0" presId="urn:microsoft.com/office/officeart/2008/layout/TitledPictureBlocks"/>
    <dgm:cxn modelId="{A24AA02C-6DD6-4240-8877-212511EFF4C9}" type="presParOf" srcId="{5572C970-DAE7-40A3-A58B-C1CC5C073AED}" destId="{E3212301-8BAF-46E2-B24C-0484A1C44B17}" srcOrd="1" destOrd="0" presId="urn:microsoft.com/office/officeart/2008/layout/TitledPictureBlocks"/>
    <dgm:cxn modelId="{B5F6555F-15CC-47F9-AA07-B3D8705C8141}" type="presParOf" srcId="{5572C970-DAE7-40A3-A58B-C1CC5C073AED}" destId="{B5E8367F-ECE6-4411-8442-52DD49A27108}" srcOrd="2" destOrd="0" presId="urn:microsoft.com/office/officeart/2008/layout/TitledPictureBlocks"/>
    <dgm:cxn modelId="{12A24D76-FB1C-4A54-A868-00855E041F07}" type="presParOf" srcId="{EEBC4584-4C7F-424E-9888-D636A36AE5F0}" destId="{0ED7833F-7E64-422A-95C2-A45984F8A96C}" srcOrd="5" destOrd="0" presId="urn:microsoft.com/office/officeart/2008/layout/TitledPictureBlocks"/>
    <dgm:cxn modelId="{3DF89CAB-0318-41C2-BF8F-4DF5160C0BC3}" type="presParOf" srcId="{EEBC4584-4C7F-424E-9888-D636A36AE5F0}" destId="{B9315610-D574-4735-82BC-227C05A391D9}" srcOrd="6" destOrd="0" presId="urn:microsoft.com/office/officeart/2008/layout/TitledPictureBlocks"/>
    <dgm:cxn modelId="{91B97C1E-1527-46A3-A03D-94CDED18469C}" type="presParOf" srcId="{B9315610-D574-4735-82BC-227C05A391D9}" destId="{F0292B3F-D289-4BC7-B8EB-91461BD5C9DA}" srcOrd="0" destOrd="0" presId="urn:microsoft.com/office/officeart/2008/layout/TitledPictureBlocks"/>
    <dgm:cxn modelId="{ED9F980E-79EC-4014-AE89-9BD54BDDE64A}" type="presParOf" srcId="{B9315610-D574-4735-82BC-227C05A391D9}" destId="{B51FE030-DF7A-49B4-A3A2-5226BCBBD6E6}" srcOrd="1" destOrd="0" presId="urn:microsoft.com/office/officeart/2008/layout/TitledPictureBlocks"/>
    <dgm:cxn modelId="{E0D36920-E110-4424-99F6-1C68669DAA90}" type="presParOf" srcId="{B9315610-D574-4735-82BC-227C05A391D9}" destId="{5B024C65-A187-4F88-8C33-2C42C0D7635E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5C151EA-B853-4A06-B5AB-B41386CE4F8E}" type="doc">
      <dgm:prSet loTypeId="urn:microsoft.com/office/officeart/2005/8/layout/radial2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045ABB8A-1E2E-41FB-A40E-95674A00B762}">
      <dgm:prSet/>
      <dgm:spPr/>
      <dgm:t>
        <a:bodyPr/>
        <a:lstStyle/>
        <a:p>
          <a:pPr rtl="0"/>
          <a:r>
            <a:rPr lang="zh-TW" dirty="0" smtClean="0">
              <a:solidFill>
                <a:schemeClr val="bg2">
                  <a:lumMod val="50000"/>
                </a:schemeClr>
              </a:solidFill>
            </a:rPr>
            <a:t>衛福部疾管署</a:t>
          </a:r>
          <a:endParaRPr lang="zh-TW" dirty="0">
            <a:solidFill>
              <a:schemeClr val="bg2">
                <a:lumMod val="50000"/>
              </a:schemeClr>
            </a:solidFill>
          </a:endParaRPr>
        </a:p>
      </dgm:t>
    </dgm:pt>
    <dgm:pt modelId="{EA338C3E-BF6C-4F0A-9C11-7C130E3350C8}" type="parTrans" cxnId="{D97CA15B-4878-42AC-AC1F-5C0029A3F329}">
      <dgm:prSet/>
      <dgm:spPr/>
      <dgm:t>
        <a:bodyPr/>
        <a:lstStyle/>
        <a:p>
          <a:endParaRPr lang="zh-TW" altLang="en-US"/>
        </a:p>
      </dgm:t>
    </dgm:pt>
    <dgm:pt modelId="{31BED961-F20A-47B2-888E-F8EF80F07AC7}" type="sibTrans" cxnId="{D97CA15B-4878-42AC-AC1F-5C0029A3F329}">
      <dgm:prSet/>
      <dgm:spPr/>
      <dgm:t>
        <a:bodyPr/>
        <a:lstStyle/>
        <a:p>
          <a:endParaRPr lang="zh-TW" altLang="en-US"/>
        </a:p>
      </dgm:t>
    </dgm:pt>
    <dgm:pt modelId="{9ADFB5B5-CBFD-4301-BCAF-6D15D1F600BB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217859F8-D3E2-47E2-A405-6A97085E2AB0}" type="parTrans" cxnId="{381E9439-BCCD-4D10-9FCF-BCE7DFE3ED61}">
      <dgm:prSet/>
      <dgm:spPr/>
      <dgm:t>
        <a:bodyPr/>
        <a:lstStyle/>
        <a:p>
          <a:endParaRPr lang="zh-TW" altLang="en-US"/>
        </a:p>
      </dgm:t>
    </dgm:pt>
    <dgm:pt modelId="{F50680C0-1993-44E8-81CE-E21DEB81B857}" type="sibTrans" cxnId="{381E9439-BCCD-4D10-9FCF-BCE7DFE3ED61}">
      <dgm:prSet/>
      <dgm:spPr/>
      <dgm:t>
        <a:bodyPr/>
        <a:lstStyle/>
        <a:p>
          <a:endParaRPr lang="zh-TW" altLang="en-US"/>
        </a:p>
      </dgm:t>
    </dgm:pt>
    <dgm:pt modelId="{4F508103-83AD-48F7-BAE7-32AD6C7A9AF9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0751F8EE-A556-4674-9D81-253533CE3D50}" type="parTrans" cxnId="{2E7E44ED-AE32-4138-87DD-4DA062E6D2B2}">
      <dgm:prSet/>
      <dgm:spPr/>
      <dgm:t>
        <a:bodyPr/>
        <a:lstStyle/>
        <a:p>
          <a:endParaRPr lang="zh-TW" altLang="en-US"/>
        </a:p>
      </dgm:t>
    </dgm:pt>
    <dgm:pt modelId="{3AC7E702-7E48-4B7E-96AC-071907D48F32}" type="sibTrans" cxnId="{2E7E44ED-AE32-4138-87DD-4DA062E6D2B2}">
      <dgm:prSet/>
      <dgm:spPr/>
      <dgm:t>
        <a:bodyPr/>
        <a:lstStyle/>
        <a:p>
          <a:endParaRPr lang="zh-TW" altLang="en-US"/>
        </a:p>
      </dgm:t>
    </dgm:pt>
    <dgm:pt modelId="{FDB560F5-7226-4580-8268-AB953DF62AA4}">
      <dgm:prSet/>
      <dgm:spPr/>
      <dgm:t>
        <a:bodyPr/>
        <a:lstStyle/>
        <a:p>
          <a:pPr rtl="0"/>
          <a:r>
            <a:rPr lang="zh-TW" dirty="0" smtClean="0">
              <a:solidFill>
                <a:schemeClr val="bg2">
                  <a:lumMod val="50000"/>
                </a:schemeClr>
              </a:solidFill>
            </a:rPr>
            <a:t>防疫小測驗</a:t>
          </a:r>
          <a:endParaRPr lang="zh-TW" dirty="0">
            <a:solidFill>
              <a:schemeClr val="bg2">
                <a:lumMod val="50000"/>
              </a:schemeClr>
            </a:solidFill>
          </a:endParaRPr>
        </a:p>
      </dgm:t>
    </dgm:pt>
    <dgm:pt modelId="{D3890A27-9FE3-4AC6-AB48-BA753D28F7F5}" type="parTrans" cxnId="{B20E6578-8E16-4BFD-A1B5-A53787CB8708}">
      <dgm:prSet/>
      <dgm:spPr/>
      <dgm:t>
        <a:bodyPr/>
        <a:lstStyle/>
        <a:p>
          <a:endParaRPr lang="zh-TW" altLang="en-US"/>
        </a:p>
      </dgm:t>
    </dgm:pt>
    <dgm:pt modelId="{F3440297-9B85-4C8C-B64D-EC529E75895A}" type="sibTrans" cxnId="{B20E6578-8E16-4BFD-A1B5-A53787CB8708}">
      <dgm:prSet/>
      <dgm:spPr/>
      <dgm:t>
        <a:bodyPr/>
        <a:lstStyle/>
        <a:p>
          <a:endParaRPr lang="zh-TW" altLang="en-US"/>
        </a:p>
      </dgm:t>
    </dgm:pt>
    <dgm:pt modelId="{74289563-0990-4595-9610-A48DBCFE9DA1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F47933F7-C5DD-4290-8DD0-5802DD72BF5E}" type="parTrans" cxnId="{59B17D1E-0D24-48BB-A6DD-532BF67EE0B0}">
      <dgm:prSet/>
      <dgm:spPr/>
      <dgm:t>
        <a:bodyPr/>
        <a:lstStyle/>
        <a:p>
          <a:endParaRPr lang="zh-TW" altLang="en-US"/>
        </a:p>
      </dgm:t>
    </dgm:pt>
    <dgm:pt modelId="{39B2BAD4-3759-4483-B7FD-C79F9A6911ED}" type="sibTrans" cxnId="{59B17D1E-0D24-48BB-A6DD-532BF67EE0B0}">
      <dgm:prSet/>
      <dgm:spPr/>
      <dgm:t>
        <a:bodyPr/>
        <a:lstStyle/>
        <a:p>
          <a:endParaRPr lang="zh-TW" altLang="en-US"/>
        </a:p>
      </dgm:t>
    </dgm:pt>
    <dgm:pt modelId="{BE6E5299-9DA6-4A9C-861B-667F3227488E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027970A4-5CA9-401F-818F-E96323EBEAC0}" type="parTrans" cxnId="{4453391B-9CC4-478B-9C13-599CA03E1819}">
      <dgm:prSet/>
      <dgm:spPr/>
      <dgm:t>
        <a:bodyPr/>
        <a:lstStyle/>
        <a:p>
          <a:endParaRPr lang="zh-TW" altLang="en-US"/>
        </a:p>
      </dgm:t>
    </dgm:pt>
    <dgm:pt modelId="{1F285630-7DF1-47D6-8C0C-AC1E77A3B716}" type="sibTrans" cxnId="{4453391B-9CC4-478B-9C13-599CA03E1819}">
      <dgm:prSet/>
      <dgm:spPr/>
      <dgm:t>
        <a:bodyPr/>
        <a:lstStyle/>
        <a:p>
          <a:endParaRPr lang="zh-TW" altLang="en-US"/>
        </a:p>
      </dgm:t>
    </dgm:pt>
    <dgm:pt modelId="{D7F8FE66-D7F8-40D8-B058-C375E7743582}" type="pres">
      <dgm:prSet presAssocID="{C5C151EA-B853-4A06-B5AB-B41386CE4F8E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645C7DA5-EA90-43E6-B50C-F32A090FEACE}" type="pres">
      <dgm:prSet presAssocID="{C5C151EA-B853-4A06-B5AB-B41386CE4F8E}" presName="cycle" presStyleCnt="0"/>
      <dgm:spPr/>
    </dgm:pt>
    <dgm:pt modelId="{3436DA0A-F74A-4FEE-BB2E-8209EEFA1418}" type="pres">
      <dgm:prSet presAssocID="{C5C151EA-B853-4A06-B5AB-B41386CE4F8E}" presName="centerShape" presStyleCnt="0"/>
      <dgm:spPr/>
    </dgm:pt>
    <dgm:pt modelId="{75816E57-47AD-4229-B0DF-287B50E1632B}" type="pres">
      <dgm:prSet presAssocID="{C5C151EA-B853-4A06-B5AB-B41386CE4F8E}" presName="connSite" presStyleLbl="node1" presStyleIdx="0" presStyleCnt="3"/>
      <dgm:spPr/>
    </dgm:pt>
    <dgm:pt modelId="{FD67B3F5-508C-4063-8FCF-81049AA48611}" type="pres">
      <dgm:prSet presAssocID="{C5C151EA-B853-4A06-B5AB-B41386CE4F8E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FECDCBB-C940-4041-86FB-A82FD67A5EE1}" type="pres">
      <dgm:prSet presAssocID="{EA338C3E-BF6C-4F0A-9C11-7C130E3350C8}" presName="Name25" presStyleLbl="parChTrans1D1" presStyleIdx="0" presStyleCnt="2"/>
      <dgm:spPr/>
    </dgm:pt>
    <dgm:pt modelId="{348EBB10-39BA-43ED-A488-87017BE07432}" type="pres">
      <dgm:prSet presAssocID="{045ABB8A-1E2E-41FB-A40E-95674A00B762}" presName="node" presStyleCnt="0"/>
      <dgm:spPr/>
    </dgm:pt>
    <dgm:pt modelId="{5D7E62FF-2408-4C38-B660-0D7976991E26}" type="pres">
      <dgm:prSet presAssocID="{045ABB8A-1E2E-41FB-A40E-95674A00B762}" presName="parentNode" presStyleLbl="node1" presStyleIdx="1" presStyleCnt="3" custLinFactNeighborX="9888" custLinFactNeighborY="4079">
        <dgm:presLayoutVars>
          <dgm:chMax val="1"/>
          <dgm:bulletEnabled val="1"/>
        </dgm:presLayoutVars>
      </dgm:prSet>
      <dgm:spPr/>
    </dgm:pt>
    <dgm:pt modelId="{B0AF7A2F-C9F9-4D0D-9EC2-2B8757A4CA1C}" type="pres">
      <dgm:prSet presAssocID="{045ABB8A-1E2E-41FB-A40E-95674A00B762}" presName="childNode" presStyleLbl="revTx" presStyleIdx="0" presStyleCnt="2">
        <dgm:presLayoutVars>
          <dgm:bulletEnabled val="1"/>
        </dgm:presLayoutVars>
      </dgm:prSet>
      <dgm:spPr/>
    </dgm:pt>
    <dgm:pt modelId="{C436719E-A4EB-4C88-A218-67FE8EFCB01F}" type="pres">
      <dgm:prSet presAssocID="{D3890A27-9FE3-4AC6-AB48-BA753D28F7F5}" presName="Name25" presStyleLbl="parChTrans1D1" presStyleIdx="1" presStyleCnt="2"/>
      <dgm:spPr/>
    </dgm:pt>
    <dgm:pt modelId="{7DEF820B-912B-4C57-8793-427963C7F8C5}" type="pres">
      <dgm:prSet presAssocID="{FDB560F5-7226-4580-8268-AB953DF62AA4}" presName="node" presStyleCnt="0"/>
      <dgm:spPr/>
    </dgm:pt>
    <dgm:pt modelId="{DA73E067-47D8-486B-B5D2-4E6DF9286523}" type="pres">
      <dgm:prSet presAssocID="{FDB560F5-7226-4580-8268-AB953DF62AA4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81C92941-C8AF-461E-9CCA-0B77A103C2B2}" type="pres">
      <dgm:prSet presAssocID="{FDB560F5-7226-4580-8268-AB953DF62AA4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D97CA15B-4878-42AC-AC1F-5C0029A3F329}" srcId="{C5C151EA-B853-4A06-B5AB-B41386CE4F8E}" destId="{045ABB8A-1E2E-41FB-A40E-95674A00B762}" srcOrd="0" destOrd="0" parTransId="{EA338C3E-BF6C-4F0A-9C11-7C130E3350C8}" sibTransId="{31BED961-F20A-47B2-888E-F8EF80F07AC7}"/>
    <dgm:cxn modelId="{0456252E-FAA4-4013-935C-BA1DDF091B13}" type="presOf" srcId="{D3890A27-9FE3-4AC6-AB48-BA753D28F7F5}" destId="{C436719E-A4EB-4C88-A218-67FE8EFCB01F}" srcOrd="0" destOrd="0" presId="urn:microsoft.com/office/officeart/2005/8/layout/radial2"/>
    <dgm:cxn modelId="{262B23A5-608B-41C0-9C2A-FBE585E5FCB9}" type="presOf" srcId="{FDB560F5-7226-4580-8268-AB953DF62AA4}" destId="{DA73E067-47D8-486B-B5D2-4E6DF9286523}" srcOrd="0" destOrd="0" presId="urn:microsoft.com/office/officeart/2005/8/layout/radial2"/>
    <dgm:cxn modelId="{7C4105F3-7495-4E70-94F8-F2B6B04778ED}" type="presOf" srcId="{045ABB8A-1E2E-41FB-A40E-95674A00B762}" destId="{5D7E62FF-2408-4C38-B660-0D7976991E26}" srcOrd="0" destOrd="0" presId="urn:microsoft.com/office/officeart/2005/8/layout/radial2"/>
    <dgm:cxn modelId="{B20E6578-8E16-4BFD-A1B5-A53787CB8708}" srcId="{C5C151EA-B853-4A06-B5AB-B41386CE4F8E}" destId="{FDB560F5-7226-4580-8268-AB953DF62AA4}" srcOrd="1" destOrd="0" parTransId="{D3890A27-9FE3-4AC6-AB48-BA753D28F7F5}" sibTransId="{F3440297-9B85-4C8C-B64D-EC529E75895A}"/>
    <dgm:cxn modelId="{2AC40EFA-C7C9-428F-A0C3-E6A9105C255E}" type="presOf" srcId="{BE6E5299-9DA6-4A9C-861B-667F3227488E}" destId="{81C92941-C8AF-461E-9CCA-0B77A103C2B2}" srcOrd="0" destOrd="1" presId="urn:microsoft.com/office/officeart/2005/8/layout/radial2"/>
    <dgm:cxn modelId="{4453391B-9CC4-478B-9C13-599CA03E1819}" srcId="{FDB560F5-7226-4580-8268-AB953DF62AA4}" destId="{BE6E5299-9DA6-4A9C-861B-667F3227488E}" srcOrd="1" destOrd="0" parTransId="{027970A4-5CA9-401F-818F-E96323EBEAC0}" sibTransId="{1F285630-7DF1-47D6-8C0C-AC1E77A3B716}"/>
    <dgm:cxn modelId="{4B84C24C-6D12-454D-9B18-6C023329C370}" type="presOf" srcId="{9ADFB5B5-CBFD-4301-BCAF-6D15D1F600BB}" destId="{B0AF7A2F-C9F9-4D0D-9EC2-2B8757A4CA1C}" srcOrd="0" destOrd="0" presId="urn:microsoft.com/office/officeart/2005/8/layout/radial2"/>
    <dgm:cxn modelId="{19CE5215-E4E2-4850-B3A8-2B9FFAC91042}" type="presOf" srcId="{C5C151EA-B853-4A06-B5AB-B41386CE4F8E}" destId="{D7F8FE66-D7F8-40D8-B058-C375E7743582}" srcOrd="0" destOrd="0" presId="urn:microsoft.com/office/officeart/2005/8/layout/radial2"/>
    <dgm:cxn modelId="{C639F020-041D-4846-8790-1784ADA908E2}" type="presOf" srcId="{4F508103-83AD-48F7-BAE7-32AD6C7A9AF9}" destId="{B0AF7A2F-C9F9-4D0D-9EC2-2B8757A4CA1C}" srcOrd="0" destOrd="1" presId="urn:microsoft.com/office/officeart/2005/8/layout/radial2"/>
    <dgm:cxn modelId="{59B17D1E-0D24-48BB-A6DD-532BF67EE0B0}" srcId="{FDB560F5-7226-4580-8268-AB953DF62AA4}" destId="{74289563-0990-4595-9610-A48DBCFE9DA1}" srcOrd="0" destOrd="0" parTransId="{F47933F7-C5DD-4290-8DD0-5802DD72BF5E}" sibTransId="{39B2BAD4-3759-4483-B7FD-C79F9A6911ED}"/>
    <dgm:cxn modelId="{93E368A0-CDAA-4375-9B8E-AF78C1B3C61E}" type="presOf" srcId="{74289563-0990-4595-9610-A48DBCFE9DA1}" destId="{81C92941-C8AF-461E-9CCA-0B77A103C2B2}" srcOrd="0" destOrd="0" presId="urn:microsoft.com/office/officeart/2005/8/layout/radial2"/>
    <dgm:cxn modelId="{8C3FC892-2714-4282-B255-739FA1B133DE}" type="presOf" srcId="{EA338C3E-BF6C-4F0A-9C11-7C130E3350C8}" destId="{CFECDCBB-C940-4041-86FB-A82FD67A5EE1}" srcOrd="0" destOrd="0" presId="urn:microsoft.com/office/officeart/2005/8/layout/radial2"/>
    <dgm:cxn modelId="{2E7E44ED-AE32-4138-87DD-4DA062E6D2B2}" srcId="{045ABB8A-1E2E-41FB-A40E-95674A00B762}" destId="{4F508103-83AD-48F7-BAE7-32AD6C7A9AF9}" srcOrd="1" destOrd="0" parTransId="{0751F8EE-A556-4674-9D81-253533CE3D50}" sibTransId="{3AC7E702-7E48-4B7E-96AC-071907D48F32}"/>
    <dgm:cxn modelId="{381E9439-BCCD-4D10-9FCF-BCE7DFE3ED61}" srcId="{045ABB8A-1E2E-41FB-A40E-95674A00B762}" destId="{9ADFB5B5-CBFD-4301-BCAF-6D15D1F600BB}" srcOrd="0" destOrd="0" parTransId="{217859F8-D3E2-47E2-A405-6A97085E2AB0}" sibTransId="{F50680C0-1993-44E8-81CE-E21DEB81B857}"/>
    <dgm:cxn modelId="{5CE31F7D-DB04-44E7-BC08-DAA9F57DEDCA}" type="presParOf" srcId="{D7F8FE66-D7F8-40D8-B058-C375E7743582}" destId="{645C7DA5-EA90-43E6-B50C-F32A090FEACE}" srcOrd="0" destOrd="0" presId="urn:microsoft.com/office/officeart/2005/8/layout/radial2"/>
    <dgm:cxn modelId="{5237C593-73AB-445A-87E5-3CBC0931CA82}" type="presParOf" srcId="{645C7DA5-EA90-43E6-B50C-F32A090FEACE}" destId="{3436DA0A-F74A-4FEE-BB2E-8209EEFA1418}" srcOrd="0" destOrd="0" presId="urn:microsoft.com/office/officeart/2005/8/layout/radial2"/>
    <dgm:cxn modelId="{64581F1A-E11E-4D34-88C8-905220C41D30}" type="presParOf" srcId="{3436DA0A-F74A-4FEE-BB2E-8209EEFA1418}" destId="{75816E57-47AD-4229-B0DF-287B50E1632B}" srcOrd="0" destOrd="0" presId="urn:microsoft.com/office/officeart/2005/8/layout/radial2"/>
    <dgm:cxn modelId="{0509787F-D9A1-4070-86C0-54327B222BF7}" type="presParOf" srcId="{3436DA0A-F74A-4FEE-BB2E-8209EEFA1418}" destId="{FD67B3F5-508C-4063-8FCF-81049AA48611}" srcOrd="1" destOrd="0" presId="urn:microsoft.com/office/officeart/2005/8/layout/radial2"/>
    <dgm:cxn modelId="{6727B3BF-605F-4F66-A228-F8E59C8531D5}" type="presParOf" srcId="{645C7DA5-EA90-43E6-B50C-F32A090FEACE}" destId="{CFECDCBB-C940-4041-86FB-A82FD67A5EE1}" srcOrd="1" destOrd="0" presId="urn:microsoft.com/office/officeart/2005/8/layout/radial2"/>
    <dgm:cxn modelId="{B6970881-7231-40B9-A1E9-E77A836D7E72}" type="presParOf" srcId="{645C7DA5-EA90-43E6-B50C-F32A090FEACE}" destId="{348EBB10-39BA-43ED-A488-87017BE07432}" srcOrd="2" destOrd="0" presId="urn:microsoft.com/office/officeart/2005/8/layout/radial2"/>
    <dgm:cxn modelId="{54E66B71-05AE-443B-B99A-3C5A8A2AB4D4}" type="presParOf" srcId="{348EBB10-39BA-43ED-A488-87017BE07432}" destId="{5D7E62FF-2408-4C38-B660-0D7976991E26}" srcOrd="0" destOrd="0" presId="urn:microsoft.com/office/officeart/2005/8/layout/radial2"/>
    <dgm:cxn modelId="{C5F834ED-219D-4CE3-89A1-2436F5A2706B}" type="presParOf" srcId="{348EBB10-39BA-43ED-A488-87017BE07432}" destId="{B0AF7A2F-C9F9-4D0D-9EC2-2B8757A4CA1C}" srcOrd="1" destOrd="0" presId="urn:microsoft.com/office/officeart/2005/8/layout/radial2"/>
    <dgm:cxn modelId="{ED794F3A-F66A-402A-B2AB-02DB4CE84772}" type="presParOf" srcId="{645C7DA5-EA90-43E6-B50C-F32A090FEACE}" destId="{C436719E-A4EB-4C88-A218-67FE8EFCB01F}" srcOrd="3" destOrd="0" presId="urn:microsoft.com/office/officeart/2005/8/layout/radial2"/>
    <dgm:cxn modelId="{D732E62F-40E5-4C3C-A212-1D524D06AE39}" type="presParOf" srcId="{645C7DA5-EA90-43E6-B50C-F32A090FEACE}" destId="{7DEF820B-912B-4C57-8793-427963C7F8C5}" srcOrd="4" destOrd="0" presId="urn:microsoft.com/office/officeart/2005/8/layout/radial2"/>
    <dgm:cxn modelId="{565EAE3A-0D66-4E71-975F-FAAAA334ED0C}" type="presParOf" srcId="{7DEF820B-912B-4C57-8793-427963C7F8C5}" destId="{DA73E067-47D8-486B-B5D2-4E6DF9286523}" srcOrd="0" destOrd="0" presId="urn:microsoft.com/office/officeart/2005/8/layout/radial2"/>
    <dgm:cxn modelId="{B8ADB788-56D9-411C-8C63-B121A53E96B0}" type="presParOf" srcId="{7DEF820B-912B-4C57-8793-427963C7F8C5}" destId="{81C92941-C8AF-461E-9CCA-0B77A103C2B2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546FC1-AAB3-4FF4-AB96-5AF1423B6B7F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4E9BC98E-4B45-408F-8D72-7A6D5A8C98DA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D6F88D-7078-41ED-9371-BEC60899E6D8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7A2465A0-852B-4F19-8DF1-E4967B51554A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F04FEA-6527-4852-81D5-8B400DCC8308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噴</a:t>
          </a:r>
          <a:r>
            <a:rPr lang="en-US" sz="2800" kern="1200" dirty="0" smtClean="0"/>
            <a:t>75%</a:t>
          </a:r>
          <a:r>
            <a:rPr lang="zh-TW" sz="2800" kern="1200" dirty="0" smtClean="0"/>
            <a:t>酒精搓洗雙手</a:t>
          </a:r>
          <a:r>
            <a:rPr lang="en-US" sz="2800" kern="1200" dirty="0" smtClean="0"/>
            <a:t>20-30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4144967" y="1810385"/>
        <a:ext cx="2011188" cy="1810385"/>
      </dsp:txXfrm>
    </dsp:sp>
    <dsp:sp modelId="{15DE892D-50F8-4AC9-B4C9-2899E8E6010E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99D775-0DD4-4A0B-82F6-C0152671DF8C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有發燒、呼吸道症狀速就醫</a:t>
          </a:r>
          <a:endParaRPr lang="zh-TW" sz="2800" kern="1200" dirty="0"/>
        </a:p>
      </dsp:txBody>
      <dsp:txXfrm>
        <a:off x="6216492" y="1810385"/>
        <a:ext cx="2011188" cy="1810385"/>
      </dsp:txXfrm>
    </dsp:sp>
    <dsp:sp modelId="{28D2A233-9916-4A73-8EB1-A19BE347FBCC}">
      <dsp:nvSpPr>
        <dsp:cNvPr id="0" name=""/>
        <dsp:cNvSpPr/>
      </dsp:nvSpPr>
      <dsp:spPr>
        <a:xfrm>
          <a:off x="6491060" y="316636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529060-FC89-4796-B73D-A12AD20CEF84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04F373-533E-40F6-8460-E60FE1F6EA8B}">
      <dsp:nvSpPr>
        <dsp:cNvPr id="0" name=""/>
        <dsp:cNvSpPr/>
      </dsp:nvSpPr>
      <dsp:spPr>
        <a:xfrm>
          <a:off x="457669" y="1557004"/>
          <a:ext cx="3092336" cy="2326607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F7DECE-89F7-471A-A42F-60CF58330173}">
      <dsp:nvSpPr>
        <dsp:cNvPr id="0" name=""/>
        <dsp:cNvSpPr/>
      </dsp:nvSpPr>
      <dsp:spPr>
        <a:xfrm>
          <a:off x="1076520" y="811213"/>
          <a:ext cx="2102178" cy="4415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900" kern="1200" dirty="0" smtClean="0">
              <a:solidFill>
                <a:schemeClr val="bg2">
                  <a:lumMod val="50000"/>
                </a:schemeClr>
              </a:solidFill>
            </a:rPr>
            <a:t>室外至少</a:t>
          </a:r>
          <a:r>
            <a:rPr lang="en-US" sz="1900" kern="1200" dirty="0" smtClean="0">
              <a:solidFill>
                <a:schemeClr val="bg2">
                  <a:lumMod val="50000"/>
                </a:schemeClr>
              </a:solidFill>
            </a:rPr>
            <a:t>1</a:t>
          </a:r>
          <a:r>
            <a:rPr lang="zh-TW" sz="1900" kern="1200" dirty="0" smtClean="0">
              <a:solidFill>
                <a:schemeClr val="bg2">
                  <a:lumMod val="50000"/>
                </a:schemeClr>
              </a:solidFill>
            </a:rPr>
            <a:t>公尺</a:t>
          </a:r>
          <a:endParaRPr lang="zh-TW" sz="1900" kern="1200" dirty="0">
            <a:solidFill>
              <a:schemeClr val="bg2">
                <a:lumMod val="50000"/>
              </a:schemeClr>
            </a:solidFill>
          </a:endParaRPr>
        </a:p>
      </dsp:txBody>
      <dsp:txXfrm>
        <a:off x="1076520" y="811213"/>
        <a:ext cx="2102178" cy="441524"/>
      </dsp:txXfrm>
    </dsp:sp>
    <dsp:sp modelId="{A96CA122-D0F4-4D8E-8F52-F727CA24FDEB}">
      <dsp:nvSpPr>
        <dsp:cNvPr id="0" name=""/>
        <dsp:cNvSpPr/>
      </dsp:nvSpPr>
      <dsp:spPr>
        <a:xfrm flipH="1" flipV="1">
          <a:off x="1833713" y="4032708"/>
          <a:ext cx="180374" cy="66757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202C61-18B7-45D2-87C0-8B4FA482CE5F}">
      <dsp:nvSpPr>
        <dsp:cNvPr id="0" name=""/>
        <dsp:cNvSpPr/>
      </dsp:nvSpPr>
      <dsp:spPr>
        <a:xfrm>
          <a:off x="1018452" y="172615"/>
          <a:ext cx="2150176" cy="3775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>
              <a:solidFill>
                <a:schemeClr val="bg2">
                  <a:lumMod val="50000"/>
                </a:schemeClr>
              </a:solidFill>
            </a:rPr>
            <a:t>大約</a:t>
          </a:r>
          <a:r>
            <a:rPr lang="en-US" sz="1800" kern="1200" dirty="0" smtClean="0">
              <a:solidFill>
                <a:schemeClr val="bg2">
                  <a:lumMod val="50000"/>
                </a:schemeClr>
              </a:solidFill>
            </a:rPr>
            <a:t>3</a:t>
          </a:r>
          <a:r>
            <a:rPr lang="zh-TW" sz="1800" kern="1200" dirty="0" smtClean="0">
              <a:solidFill>
                <a:schemeClr val="bg2">
                  <a:lumMod val="50000"/>
                </a:schemeClr>
              </a:solidFill>
            </a:rPr>
            <a:t>個步伐</a:t>
          </a:r>
          <a:endParaRPr lang="zh-TW" sz="1800" kern="1200" dirty="0">
            <a:solidFill>
              <a:schemeClr val="bg2">
                <a:lumMod val="50000"/>
              </a:schemeClr>
            </a:solidFill>
          </a:endParaRPr>
        </a:p>
      </dsp:txBody>
      <dsp:txXfrm>
        <a:off x="1018452" y="172615"/>
        <a:ext cx="2150176" cy="377515"/>
      </dsp:txXfrm>
    </dsp:sp>
    <dsp:sp modelId="{E3212301-8BAF-46E2-B24C-0484A1C44B17}">
      <dsp:nvSpPr>
        <dsp:cNvPr id="0" name=""/>
        <dsp:cNvSpPr/>
      </dsp:nvSpPr>
      <dsp:spPr>
        <a:xfrm>
          <a:off x="5019621" y="1685019"/>
          <a:ext cx="2640700" cy="2315012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76FFD6-5141-40DA-A3B0-53DD45BD6BB7}">
      <dsp:nvSpPr>
        <dsp:cNvPr id="0" name=""/>
        <dsp:cNvSpPr/>
      </dsp:nvSpPr>
      <dsp:spPr>
        <a:xfrm>
          <a:off x="5595689" y="596900"/>
          <a:ext cx="1652949" cy="4853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>
              <a:solidFill>
                <a:schemeClr val="bg2">
                  <a:lumMod val="50000"/>
                </a:schemeClr>
              </a:solidFill>
            </a:rPr>
            <a:t>室內至少</a:t>
          </a:r>
          <a:r>
            <a:rPr lang="en-US" sz="1800" kern="1200" dirty="0" smtClean="0">
              <a:solidFill>
                <a:schemeClr val="bg2">
                  <a:lumMod val="50000"/>
                </a:schemeClr>
              </a:solidFill>
            </a:rPr>
            <a:t>1.5</a:t>
          </a:r>
          <a:r>
            <a:rPr lang="zh-TW" sz="1800" kern="1200" dirty="0" smtClean="0">
              <a:solidFill>
                <a:schemeClr val="bg2">
                  <a:lumMod val="50000"/>
                </a:schemeClr>
              </a:solidFill>
            </a:rPr>
            <a:t>公尺</a:t>
          </a:r>
          <a:endParaRPr lang="zh-TW" sz="1800" kern="1200" dirty="0">
            <a:solidFill>
              <a:schemeClr val="bg2">
                <a:lumMod val="50000"/>
              </a:schemeClr>
            </a:solidFill>
          </a:endParaRPr>
        </a:p>
      </dsp:txBody>
      <dsp:txXfrm>
        <a:off x="5595689" y="596900"/>
        <a:ext cx="1652949" cy="485380"/>
      </dsp:txXfrm>
    </dsp:sp>
    <dsp:sp modelId="{B51FE030-DF7A-49B4-A3A2-5226BCBBD6E6}">
      <dsp:nvSpPr>
        <dsp:cNvPr id="0" name=""/>
        <dsp:cNvSpPr/>
      </dsp:nvSpPr>
      <dsp:spPr>
        <a:xfrm flipH="1">
          <a:off x="6604293" y="1487895"/>
          <a:ext cx="26927" cy="190201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292B3F-D289-4BC7-B8EB-91461BD5C9DA}">
      <dsp:nvSpPr>
        <dsp:cNvPr id="0" name=""/>
        <dsp:cNvSpPr/>
      </dsp:nvSpPr>
      <dsp:spPr>
        <a:xfrm>
          <a:off x="5036303" y="1172550"/>
          <a:ext cx="1785998" cy="4450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kern="1200" dirty="0" smtClean="0">
              <a:solidFill>
                <a:schemeClr val="bg2">
                  <a:lumMod val="50000"/>
                </a:schemeClr>
              </a:solidFill>
            </a:rPr>
            <a:t>大約手臂的兩倍長</a:t>
          </a:r>
          <a:endParaRPr lang="zh-TW" altLang="en-US" sz="1800" kern="1200" dirty="0">
            <a:solidFill>
              <a:schemeClr val="bg2">
                <a:lumMod val="50000"/>
              </a:schemeClr>
            </a:solidFill>
          </a:endParaRPr>
        </a:p>
      </dsp:txBody>
      <dsp:txXfrm>
        <a:off x="5036303" y="1172550"/>
        <a:ext cx="1785998" cy="44508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36719E-A4EB-4C88-A218-67FE8EFCB01F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ECDCBB-C940-4041-86FB-A82FD67A5EE1}">
      <dsp:nvSpPr>
        <dsp:cNvPr id="0" name=""/>
        <dsp:cNvSpPr/>
      </dsp:nvSpPr>
      <dsp:spPr>
        <a:xfrm rot="20005183">
          <a:off x="2719246" y="1503381"/>
          <a:ext cx="1032640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1032640" y="31069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67B3F5-508C-4063-8FCF-81049AA48611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7E62FF-2408-4C38-B660-0D7976991E26}">
      <dsp:nvSpPr>
        <dsp:cNvPr id="0" name=""/>
        <dsp:cNvSpPr/>
      </dsp:nvSpPr>
      <dsp:spPr>
        <a:xfrm>
          <a:off x="3607236" y="69768"/>
          <a:ext cx="1704588" cy="1704588"/>
        </a:xfrm>
        <a:prstGeom prst="ellipse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>
              <a:solidFill>
                <a:schemeClr val="bg2">
                  <a:lumMod val="50000"/>
                </a:schemeClr>
              </a:solidFill>
            </a:rPr>
            <a:t>衛福部疾管署</a:t>
          </a:r>
          <a:endParaRPr lang="zh-TW" sz="3000" kern="1200" dirty="0">
            <a:solidFill>
              <a:schemeClr val="bg2">
                <a:lumMod val="50000"/>
              </a:schemeClr>
            </a:solidFill>
          </a:endParaRPr>
        </a:p>
      </dsp:txBody>
      <dsp:txXfrm>
        <a:off x="3856867" y="319399"/>
        <a:ext cx="1205326" cy="1205326"/>
      </dsp:txXfrm>
    </dsp:sp>
    <dsp:sp modelId="{B0AF7A2F-C9F9-4D0D-9EC2-2B8757A4CA1C}">
      <dsp:nvSpPr>
        <dsp:cNvPr id="0" name=""/>
        <dsp:cNvSpPr/>
      </dsp:nvSpPr>
      <dsp:spPr>
        <a:xfrm>
          <a:off x="5482282" y="6976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482282" y="69768"/>
        <a:ext cx="2556882" cy="1704588"/>
      </dsp:txXfrm>
    </dsp:sp>
    <dsp:sp modelId="{DA73E067-47D8-486B-B5D2-4E6DF9286523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>
              <a:solidFill>
                <a:schemeClr val="bg2">
                  <a:lumMod val="50000"/>
                </a:schemeClr>
              </a:solidFill>
            </a:rPr>
            <a:t>防疫小測驗</a:t>
          </a:r>
          <a:endParaRPr lang="zh-TW" sz="3000" kern="1200" dirty="0">
            <a:solidFill>
              <a:schemeClr val="bg2">
                <a:lumMod val="50000"/>
              </a:schemeClr>
            </a:solidFill>
          </a:endParaRPr>
        </a:p>
      </dsp:txBody>
      <dsp:txXfrm>
        <a:off x="3688317" y="3070767"/>
        <a:ext cx="1205326" cy="1205326"/>
      </dsp:txXfrm>
    </dsp:sp>
    <dsp:sp modelId="{81C92941-C8AF-461E-9CCA-0B77A103C2B2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gradFill>
          <a:gsLst>
            <a:gs pos="81500">
              <a:srgbClr val="ADBFD0"/>
            </a:gs>
            <a:gs pos="80000">
              <a:srgbClr val="A9B7BE"/>
            </a:gs>
            <a:gs pos="77000">
              <a:srgbClr val="A2A89B"/>
            </a:gs>
            <a:gs pos="71000">
              <a:schemeClr val="bg2">
                <a:lumMod val="50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latin typeface="Arial Black" panose="020B0A04020102020204" pitchFamily="34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bg>
      <p:bgPr>
        <a:gradFill rotWithShape="1">
          <a:gsLst>
            <a:gs pos="0">
              <a:schemeClr val="bg2">
                <a:tint val="40000"/>
                <a:satMod val="350000"/>
              </a:schemeClr>
            </a:gs>
            <a:gs pos="46789">
              <a:schemeClr val="bg2">
                <a:lumMod val="50000"/>
              </a:schemeClr>
            </a:gs>
            <a:gs pos="33000">
              <a:schemeClr val="bg2">
                <a:lumMod val="5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6789">
              <a:schemeClr val="bg2">
                <a:lumMod val="50000"/>
              </a:schemeClr>
            </a:gs>
            <a:gs pos="33000">
              <a:schemeClr val="bg2">
                <a:lumMod val="5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2">
              <a:lumMod val="50000"/>
            </a:schemeClr>
          </a:solidFill>
          <a:latin typeface="Broadway BT" panose="04040905080B02020502" pitchFamily="82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tx1"/>
                </a:solidFill>
                <a:latin typeface="+mj-ea"/>
              </a:rPr>
              <a:t>防疫大作戰</a:t>
            </a:r>
            <a:endParaRPr lang="zh-TW" altLang="en-US" sz="4800" dirty="0">
              <a:solidFill>
                <a:schemeClr val="tx1"/>
              </a:solidFill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solidFill>
                  <a:schemeClr val="tx1"/>
                </a:solidFill>
              </a:rPr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2420888"/>
            <a:ext cx="4259329" cy="3132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tx1"/>
                </a:solidFill>
              </a:rPr>
              <a:t>新型冠狀病毒 防疫須知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062413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tx1"/>
                </a:solidFill>
              </a:rPr>
              <a:t>保持社交距離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55590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tx1"/>
                </a:solidFill>
              </a:rPr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445362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1338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新細明體</vt:lpstr>
      <vt:lpstr>Arial</vt:lpstr>
      <vt:lpstr>Arial Black</vt:lpstr>
      <vt:lpstr>Broadway BT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55</cp:revision>
  <dcterms:created xsi:type="dcterms:W3CDTF">2014-02-08T16:25:00Z</dcterms:created>
  <dcterms:modified xsi:type="dcterms:W3CDTF">2022-11-28T06:09:57Z</dcterms:modified>
</cp:coreProperties>
</file>