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97D715F-E7E0-4C2F-BC27-98457AFB0EF0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BEDF604-BBC1-490A-97F7-609043F97C14}">
      <dgm:prSet/>
      <dgm:spPr/>
      <dgm:t>
        <a:bodyPr/>
        <a:lstStyle/>
        <a:p>
          <a:pPr algn="dist"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559331F6-607A-4218-ABFD-0BDA55955554}" type="parTrans" cxnId="{EDFFC471-7933-4237-A741-BC270C260CB2}">
      <dgm:prSet/>
      <dgm:spPr/>
      <dgm:t>
        <a:bodyPr/>
        <a:lstStyle/>
        <a:p>
          <a:endParaRPr lang="zh-TW" altLang="en-US"/>
        </a:p>
      </dgm:t>
    </dgm:pt>
    <dgm:pt modelId="{143C33EB-4EA0-4E15-B492-3AA9E60EAF79}" type="sibTrans" cxnId="{EDFFC471-7933-4237-A741-BC270C260CB2}">
      <dgm:prSet/>
      <dgm:spPr/>
      <dgm:t>
        <a:bodyPr/>
        <a:lstStyle/>
        <a:p>
          <a:endParaRPr lang="zh-TW" altLang="en-US"/>
        </a:p>
      </dgm:t>
    </dgm:pt>
    <dgm:pt modelId="{E9F4633F-B338-48FD-86A4-FFDA8543E0E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98D177A-A960-48C6-81E7-C6671678DBD7}" type="parTrans" cxnId="{937E4D46-EE13-433B-BBFC-BF866A963BB7}">
      <dgm:prSet/>
      <dgm:spPr/>
      <dgm:t>
        <a:bodyPr/>
        <a:lstStyle/>
        <a:p>
          <a:endParaRPr lang="zh-TW" altLang="en-US"/>
        </a:p>
      </dgm:t>
    </dgm:pt>
    <dgm:pt modelId="{450F485F-5619-4A92-A690-DDA3329C4611}" type="sibTrans" cxnId="{937E4D46-EE13-433B-BBFC-BF866A963BB7}">
      <dgm:prSet/>
      <dgm:spPr/>
      <dgm:t>
        <a:bodyPr/>
        <a:lstStyle/>
        <a:p>
          <a:endParaRPr lang="zh-TW" altLang="en-US"/>
        </a:p>
      </dgm:t>
    </dgm:pt>
    <dgm:pt modelId="{AA7BE74B-FAA6-46CE-ABC3-95DD05702E9A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B306F9F-144D-43D9-A4B3-946B4D1899B1}" type="parTrans" cxnId="{241E59F2-4DED-4322-86ED-D6C0A474DB0A}">
      <dgm:prSet/>
      <dgm:spPr/>
      <dgm:t>
        <a:bodyPr/>
        <a:lstStyle/>
        <a:p>
          <a:endParaRPr lang="zh-TW" altLang="en-US"/>
        </a:p>
      </dgm:t>
    </dgm:pt>
    <dgm:pt modelId="{15718D00-DEA5-4DDA-B97D-6ED936F130F8}" type="sibTrans" cxnId="{241E59F2-4DED-4322-86ED-D6C0A474DB0A}">
      <dgm:prSet/>
      <dgm:spPr/>
      <dgm:t>
        <a:bodyPr/>
        <a:lstStyle/>
        <a:p>
          <a:endParaRPr lang="zh-TW" altLang="en-US"/>
        </a:p>
      </dgm:t>
    </dgm:pt>
    <dgm:pt modelId="{C1E6FACC-7C67-4A2A-94D6-4A2602DA61FA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C64AC78-FE3F-446C-A12E-7A0493C6BCEE}" type="parTrans" cxnId="{0B97E772-3E0B-45D1-B165-79A0D4B69406}">
      <dgm:prSet/>
      <dgm:spPr/>
      <dgm:t>
        <a:bodyPr/>
        <a:lstStyle/>
        <a:p>
          <a:endParaRPr lang="zh-TW" altLang="en-US"/>
        </a:p>
      </dgm:t>
    </dgm:pt>
    <dgm:pt modelId="{4EDCE9AB-1414-4FD1-9982-DF4319F71754}" type="sibTrans" cxnId="{0B97E772-3E0B-45D1-B165-79A0D4B69406}">
      <dgm:prSet/>
      <dgm:spPr/>
      <dgm:t>
        <a:bodyPr/>
        <a:lstStyle/>
        <a:p>
          <a:endParaRPr lang="zh-TW" altLang="en-US"/>
        </a:p>
      </dgm:t>
    </dgm:pt>
    <dgm:pt modelId="{4FF86F36-4971-4AAC-B74F-41991A1A7E16}" type="pres">
      <dgm:prSet presAssocID="{197D715F-E7E0-4C2F-BC27-98457AFB0EF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E505926-586A-4718-85B2-E33D55D615D7}" type="pres">
      <dgm:prSet presAssocID="{197D715F-E7E0-4C2F-BC27-98457AFB0EF0}" presName="fgShape" presStyleLbl="fgShp" presStyleIdx="0" presStyleCnt="1"/>
      <dgm:spPr/>
    </dgm:pt>
    <dgm:pt modelId="{CCCC2234-D7EB-46A8-BAC9-A1924B73F936}" type="pres">
      <dgm:prSet presAssocID="{197D715F-E7E0-4C2F-BC27-98457AFB0EF0}" presName="linComp" presStyleCnt="0"/>
      <dgm:spPr/>
    </dgm:pt>
    <dgm:pt modelId="{568BD12B-F77A-47AC-9A07-EE48E26581FF}" type="pres">
      <dgm:prSet presAssocID="{2BEDF604-BBC1-490A-97F7-609043F97C14}" presName="compNode" presStyleCnt="0"/>
      <dgm:spPr/>
    </dgm:pt>
    <dgm:pt modelId="{B960104C-2AE8-4E89-91A2-3C04339E2658}" type="pres">
      <dgm:prSet presAssocID="{2BEDF604-BBC1-490A-97F7-609043F97C14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BAD1C8D-75A0-49DE-BDDE-681B745C47D0}" type="pres">
      <dgm:prSet presAssocID="{2BEDF604-BBC1-490A-97F7-609043F97C14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1D1C873-D317-4B05-90EF-7C4D2253436B}" type="pres">
      <dgm:prSet presAssocID="{2BEDF604-BBC1-490A-97F7-609043F97C14}" presName="invisiNode" presStyleLbl="node1" presStyleIdx="0" presStyleCnt="4"/>
      <dgm:spPr/>
    </dgm:pt>
    <dgm:pt modelId="{B52CA34B-A043-458E-A18B-1B3AC91BD0FE}" type="pres">
      <dgm:prSet presAssocID="{2BEDF604-BBC1-490A-97F7-609043F97C14}" presName="imagNode" presStyleLbl="fgImgPlace1" presStyleIdx="0" presStyleCnt="4" custLinFactNeighborX="2948" custLinFactNeighborY="-1787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66E34C4-2088-4283-B821-15DEC473DA93}" type="pres">
      <dgm:prSet presAssocID="{143C33EB-4EA0-4E15-B492-3AA9E60EAF7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D0CBDEA-1342-46BB-9214-1512C75B57B7}" type="pres">
      <dgm:prSet presAssocID="{E9F4633F-B338-48FD-86A4-FFDA8543E0EE}" presName="compNode" presStyleCnt="0"/>
      <dgm:spPr/>
    </dgm:pt>
    <dgm:pt modelId="{7E1954FC-FC55-4C5E-9B4E-75BD81852F73}" type="pres">
      <dgm:prSet presAssocID="{E9F4633F-B338-48FD-86A4-FFDA8543E0E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E12E0749-171C-45AE-9A14-D6AFF51D8A74}" type="pres">
      <dgm:prSet presAssocID="{E9F4633F-B338-48FD-86A4-FFDA8543E0E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AE49C2-2B7D-46BE-B461-88A657202653}" type="pres">
      <dgm:prSet presAssocID="{E9F4633F-B338-48FD-86A4-FFDA8543E0EE}" presName="invisiNode" presStyleLbl="node1" presStyleIdx="1" presStyleCnt="4"/>
      <dgm:spPr/>
    </dgm:pt>
    <dgm:pt modelId="{4C869F36-77DE-43E6-811C-050170203E3D}" type="pres">
      <dgm:prSet presAssocID="{E9F4633F-B338-48FD-86A4-FFDA8543E0EE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AC8A8A4-05EC-465B-977B-B98A61AFE33C}" type="pres">
      <dgm:prSet presAssocID="{450F485F-5619-4A92-A690-DDA3329C461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1D749A9-60AE-4484-8A89-6D811B749FF9}" type="pres">
      <dgm:prSet presAssocID="{AA7BE74B-FAA6-46CE-ABC3-95DD05702E9A}" presName="compNode" presStyleCnt="0"/>
      <dgm:spPr/>
    </dgm:pt>
    <dgm:pt modelId="{47FB6B57-5BA8-4FEB-A1AD-0AD51E15F4FE}" type="pres">
      <dgm:prSet presAssocID="{AA7BE74B-FAA6-46CE-ABC3-95DD05702E9A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80CF830-E51C-46F6-B846-12B532C7D893}" type="pres">
      <dgm:prSet presAssocID="{AA7BE74B-FAA6-46CE-ABC3-95DD05702E9A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972DD9-83CE-47FB-B9BF-F218A7616B18}" type="pres">
      <dgm:prSet presAssocID="{AA7BE74B-FAA6-46CE-ABC3-95DD05702E9A}" presName="invisiNode" presStyleLbl="node1" presStyleIdx="2" presStyleCnt="4"/>
      <dgm:spPr/>
    </dgm:pt>
    <dgm:pt modelId="{66CE2DC0-96D9-401D-B5E7-25AD38E80181}" type="pres">
      <dgm:prSet presAssocID="{AA7BE74B-FAA6-46CE-ABC3-95DD05702E9A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D2840C8-4FE2-46C3-8629-7116F6D1F8C4}" type="pres">
      <dgm:prSet presAssocID="{15718D00-DEA5-4DDA-B97D-6ED936F130F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CF344A2-CA35-42BB-92BA-2B1975DCA940}" type="pres">
      <dgm:prSet presAssocID="{C1E6FACC-7C67-4A2A-94D6-4A2602DA61FA}" presName="compNode" presStyleCnt="0"/>
      <dgm:spPr/>
    </dgm:pt>
    <dgm:pt modelId="{AD386245-AD67-4863-9AA9-6C587D0BA356}" type="pres">
      <dgm:prSet presAssocID="{C1E6FACC-7C67-4A2A-94D6-4A2602DA61FA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15979BF-13F7-4D5B-8A25-53E43CDBA05C}" type="pres">
      <dgm:prSet presAssocID="{C1E6FACC-7C67-4A2A-94D6-4A2602DA61FA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B9DE67-E45D-4655-A53D-46A325D70CCF}" type="pres">
      <dgm:prSet presAssocID="{C1E6FACC-7C67-4A2A-94D6-4A2602DA61FA}" presName="invisiNode" presStyleLbl="node1" presStyleIdx="3" presStyleCnt="4"/>
      <dgm:spPr/>
    </dgm:pt>
    <dgm:pt modelId="{213419AD-211F-48E7-85DE-85CC870D0794}" type="pres">
      <dgm:prSet presAssocID="{C1E6FACC-7C67-4A2A-94D6-4A2602DA61FA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D84E9DF-3136-435E-BECE-9B0477479E3F}" type="presOf" srcId="{197D715F-E7E0-4C2F-BC27-98457AFB0EF0}" destId="{4FF86F36-4971-4AAC-B74F-41991A1A7E16}" srcOrd="0" destOrd="0" presId="urn:microsoft.com/office/officeart/2005/8/layout/hList7"/>
    <dgm:cxn modelId="{061D19C3-2341-4987-A07A-3506BB02FCDA}" type="presOf" srcId="{C1E6FACC-7C67-4A2A-94D6-4A2602DA61FA}" destId="{B15979BF-13F7-4D5B-8A25-53E43CDBA05C}" srcOrd="1" destOrd="0" presId="urn:microsoft.com/office/officeart/2005/8/layout/hList7"/>
    <dgm:cxn modelId="{937E4D46-EE13-433B-BBFC-BF866A963BB7}" srcId="{197D715F-E7E0-4C2F-BC27-98457AFB0EF0}" destId="{E9F4633F-B338-48FD-86A4-FFDA8543E0EE}" srcOrd="1" destOrd="0" parTransId="{598D177A-A960-48C6-81E7-C6671678DBD7}" sibTransId="{450F485F-5619-4A92-A690-DDA3329C4611}"/>
    <dgm:cxn modelId="{ADDA3BC7-75F2-4DB7-8AC4-49A5E5CD079D}" type="presOf" srcId="{AA7BE74B-FAA6-46CE-ABC3-95DD05702E9A}" destId="{47FB6B57-5BA8-4FEB-A1AD-0AD51E15F4FE}" srcOrd="0" destOrd="0" presId="urn:microsoft.com/office/officeart/2005/8/layout/hList7"/>
    <dgm:cxn modelId="{27C1D28C-85E4-45FE-A58E-EE7D15B656AE}" type="presOf" srcId="{450F485F-5619-4A92-A690-DDA3329C4611}" destId="{0AC8A8A4-05EC-465B-977B-B98A61AFE33C}" srcOrd="0" destOrd="0" presId="urn:microsoft.com/office/officeart/2005/8/layout/hList7"/>
    <dgm:cxn modelId="{4AC51C70-4A07-440B-AE9C-B73FE30DDD53}" type="presOf" srcId="{15718D00-DEA5-4DDA-B97D-6ED936F130F8}" destId="{2D2840C8-4FE2-46C3-8629-7116F6D1F8C4}" srcOrd="0" destOrd="0" presId="urn:microsoft.com/office/officeart/2005/8/layout/hList7"/>
    <dgm:cxn modelId="{FFC90E93-F400-44A6-B19A-897BB69A51D6}" type="presOf" srcId="{E9F4633F-B338-48FD-86A4-FFDA8543E0EE}" destId="{E12E0749-171C-45AE-9A14-D6AFF51D8A74}" srcOrd="1" destOrd="0" presId="urn:microsoft.com/office/officeart/2005/8/layout/hList7"/>
    <dgm:cxn modelId="{E2D7BF00-E30C-4D8B-A245-A815593185BF}" type="presOf" srcId="{E9F4633F-B338-48FD-86A4-FFDA8543E0EE}" destId="{7E1954FC-FC55-4C5E-9B4E-75BD81852F73}" srcOrd="0" destOrd="0" presId="urn:microsoft.com/office/officeart/2005/8/layout/hList7"/>
    <dgm:cxn modelId="{4D7182D8-EEEB-4819-B8F8-4314FB0F07AB}" type="presOf" srcId="{AA7BE74B-FAA6-46CE-ABC3-95DD05702E9A}" destId="{380CF830-E51C-46F6-B846-12B532C7D893}" srcOrd="1" destOrd="0" presId="urn:microsoft.com/office/officeart/2005/8/layout/hList7"/>
    <dgm:cxn modelId="{9FB48ED5-43FA-437C-AF14-BD9D37F67BAD}" type="presOf" srcId="{143C33EB-4EA0-4E15-B492-3AA9E60EAF79}" destId="{D66E34C4-2088-4283-B821-15DEC473DA93}" srcOrd="0" destOrd="0" presId="urn:microsoft.com/office/officeart/2005/8/layout/hList7"/>
    <dgm:cxn modelId="{103B9607-E1F6-438D-87F9-DD24F63E1702}" type="presOf" srcId="{C1E6FACC-7C67-4A2A-94D6-4A2602DA61FA}" destId="{AD386245-AD67-4863-9AA9-6C587D0BA356}" srcOrd="0" destOrd="0" presId="urn:microsoft.com/office/officeart/2005/8/layout/hList7"/>
    <dgm:cxn modelId="{EDFFC471-7933-4237-A741-BC270C260CB2}" srcId="{197D715F-E7E0-4C2F-BC27-98457AFB0EF0}" destId="{2BEDF604-BBC1-490A-97F7-609043F97C14}" srcOrd="0" destOrd="0" parTransId="{559331F6-607A-4218-ABFD-0BDA55955554}" sibTransId="{143C33EB-4EA0-4E15-B492-3AA9E60EAF79}"/>
    <dgm:cxn modelId="{6C39A3F1-CB8D-4E75-B7D6-0F3B18937AD4}" type="presOf" srcId="{2BEDF604-BBC1-490A-97F7-609043F97C14}" destId="{0BAD1C8D-75A0-49DE-BDDE-681B745C47D0}" srcOrd="1" destOrd="0" presId="urn:microsoft.com/office/officeart/2005/8/layout/hList7"/>
    <dgm:cxn modelId="{3BA31EFA-8122-4BFD-98E3-0B706D16E994}" type="presOf" srcId="{2BEDF604-BBC1-490A-97F7-609043F97C14}" destId="{B960104C-2AE8-4E89-91A2-3C04339E2658}" srcOrd="0" destOrd="0" presId="urn:microsoft.com/office/officeart/2005/8/layout/hList7"/>
    <dgm:cxn modelId="{0B97E772-3E0B-45D1-B165-79A0D4B69406}" srcId="{197D715F-E7E0-4C2F-BC27-98457AFB0EF0}" destId="{C1E6FACC-7C67-4A2A-94D6-4A2602DA61FA}" srcOrd="3" destOrd="0" parTransId="{1C64AC78-FE3F-446C-A12E-7A0493C6BCEE}" sibTransId="{4EDCE9AB-1414-4FD1-9982-DF4319F71754}"/>
    <dgm:cxn modelId="{241E59F2-4DED-4322-86ED-D6C0A474DB0A}" srcId="{197D715F-E7E0-4C2F-BC27-98457AFB0EF0}" destId="{AA7BE74B-FAA6-46CE-ABC3-95DD05702E9A}" srcOrd="2" destOrd="0" parTransId="{2B306F9F-144D-43D9-A4B3-946B4D1899B1}" sibTransId="{15718D00-DEA5-4DDA-B97D-6ED936F130F8}"/>
    <dgm:cxn modelId="{4A2D8244-2E5E-4F30-A6D8-AB3C20F447EB}" type="presParOf" srcId="{4FF86F36-4971-4AAC-B74F-41991A1A7E16}" destId="{4E505926-586A-4718-85B2-E33D55D615D7}" srcOrd="0" destOrd="0" presId="urn:microsoft.com/office/officeart/2005/8/layout/hList7"/>
    <dgm:cxn modelId="{4F322F4C-CE76-4EF3-993A-EB562BD3AAD5}" type="presParOf" srcId="{4FF86F36-4971-4AAC-B74F-41991A1A7E16}" destId="{CCCC2234-D7EB-46A8-BAC9-A1924B73F936}" srcOrd="1" destOrd="0" presId="urn:microsoft.com/office/officeart/2005/8/layout/hList7"/>
    <dgm:cxn modelId="{AF9C54F4-21C4-48B2-9DBE-982ABA58A21B}" type="presParOf" srcId="{CCCC2234-D7EB-46A8-BAC9-A1924B73F936}" destId="{568BD12B-F77A-47AC-9A07-EE48E26581FF}" srcOrd="0" destOrd="0" presId="urn:microsoft.com/office/officeart/2005/8/layout/hList7"/>
    <dgm:cxn modelId="{0329D903-0DF4-43B6-B799-62C6268D1948}" type="presParOf" srcId="{568BD12B-F77A-47AC-9A07-EE48E26581FF}" destId="{B960104C-2AE8-4E89-91A2-3C04339E2658}" srcOrd="0" destOrd="0" presId="urn:microsoft.com/office/officeart/2005/8/layout/hList7"/>
    <dgm:cxn modelId="{ED7002BB-F621-45CB-B466-016B1371E368}" type="presParOf" srcId="{568BD12B-F77A-47AC-9A07-EE48E26581FF}" destId="{0BAD1C8D-75A0-49DE-BDDE-681B745C47D0}" srcOrd="1" destOrd="0" presId="urn:microsoft.com/office/officeart/2005/8/layout/hList7"/>
    <dgm:cxn modelId="{81FF553B-B5A1-4C76-8FD5-AFA512A6A9DE}" type="presParOf" srcId="{568BD12B-F77A-47AC-9A07-EE48E26581FF}" destId="{51D1C873-D317-4B05-90EF-7C4D2253436B}" srcOrd="2" destOrd="0" presId="urn:microsoft.com/office/officeart/2005/8/layout/hList7"/>
    <dgm:cxn modelId="{B11E567D-D116-440E-967E-2F8B9CF6B95C}" type="presParOf" srcId="{568BD12B-F77A-47AC-9A07-EE48E26581FF}" destId="{B52CA34B-A043-458E-A18B-1B3AC91BD0FE}" srcOrd="3" destOrd="0" presId="urn:microsoft.com/office/officeart/2005/8/layout/hList7"/>
    <dgm:cxn modelId="{C6732B43-FAA8-489F-BCBE-EE632A831EB2}" type="presParOf" srcId="{CCCC2234-D7EB-46A8-BAC9-A1924B73F936}" destId="{D66E34C4-2088-4283-B821-15DEC473DA93}" srcOrd="1" destOrd="0" presId="urn:microsoft.com/office/officeart/2005/8/layout/hList7"/>
    <dgm:cxn modelId="{EA86B064-3B03-4F1A-BE1B-80425A26CF85}" type="presParOf" srcId="{CCCC2234-D7EB-46A8-BAC9-A1924B73F936}" destId="{5D0CBDEA-1342-46BB-9214-1512C75B57B7}" srcOrd="2" destOrd="0" presId="urn:microsoft.com/office/officeart/2005/8/layout/hList7"/>
    <dgm:cxn modelId="{585550AA-C3D1-40CF-9F6A-10982AE88C8D}" type="presParOf" srcId="{5D0CBDEA-1342-46BB-9214-1512C75B57B7}" destId="{7E1954FC-FC55-4C5E-9B4E-75BD81852F73}" srcOrd="0" destOrd="0" presId="urn:microsoft.com/office/officeart/2005/8/layout/hList7"/>
    <dgm:cxn modelId="{C36181B8-A444-4CFE-A566-BA18E27C730E}" type="presParOf" srcId="{5D0CBDEA-1342-46BB-9214-1512C75B57B7}" destId="{E12E0749-171C-45AE-9A14-D6AFF51D8A74}" srcOrd="1" destOrd="0" presId="urn:microsoft.com/office/officeart/2005/8/layout/hList7"/>
    <dgm:cxn modelId="{AF517DC1-41EA-484B-A1E3-325B3C1C733B}" type="presParOf" srcId="{5D0CBDEA-1342-46BB-9214-1512C75B57B7}" destId="{62AE49C2-2B7D-46BE-B461-88A657202653}" srcOrd="2" destOrd="0" presId="urn:microsoft.com/office/officeart/2005/8/layout/hList7"/>
    <dgm:cxn modelId="{672698F3-C63D-40DD-B4AA-0DB8F2342500}" type="presParOf" srcId="{5D0CBDEA-1342-46BB-9214-1512C75B57B7}" destId="{4C869F36-77DE-43E6-811C-050170203E3D}" srcOrd="3" destOrd="0" presId="urn:microsoft.com/office/officeart/2005/8/layout/hList7"/>
    <dgm:cxn modelId="{702DE460-AAD2-4D2B-88B4-B3BC2AF07788}" type="presParOf" srcId="{CCCC2234-D7EB-46A8-BAC9-A1924B73F936}" destId="{0AC8A8A4-05EC-465B-977B-B98A61AFE33C}" srcOrd="3" destOrd="0" presId="urn:microsoft.com/office/officeart/2005/8/layout/hList7"/>
    <dgm:cxn modelId="{5073DC7A-1DD5-494B-BACA-4F040A6AE607}" type="presParOf" srcId="{CCCC2234-D7EB-46A8-BAC9-A1924B73F936}" destId="{81D749A9-60AE-4484-8A89-6D811B749FF9}" srcOrd="4" destOrd="0" presId="urn:microsoft.com/office/officeart/2005/8/layout/hList7"/>
    <dgm:cxn modelId="{D1C08749-DD53-4842-9DE5-3AD68145F238}" type="presParOf" srcId="{81D749A9-60AE-4484-8A89-6D811B749FF9}" destId="{47FB6B57-5BA8-4FEB-A1AD-0AD51E15F4FE}" srcOrd="0" destOrd="0" presId="urn:microsoft.com/office/officeart/2005/8/layout/hList7"/>
    <dgm:cxn modelId="{7209DF4F-4436-4CE5-B6E0-065D078A1B9B}" type="presParOf" srcId="{81D749A9-60AE-4484-8A89-6D811B749FF9}" destId="{380CF830-E51C-46F6-B846-12B532C7D893}" srcOrd="1" destOrd="0" presId="urn:microsoft.com/office/officeart/2005/8/layout/hList7"/>
    <dgm:cxn modelId="{9CA721A5-0CEA-4DED-9FF4-0A6D70B9CC98}" type="presParOf" srcId="{81D749A9-60AE-4484-8A89-6D811B749FF9}" destId="{7A972DD9-83CE-47FB-B9BF-F218A7616B18}" srcOrd="2" destOrd="0" presId="urn:microsoft.com/office/officeart/2005/8/layout/hList7"/>
    <dgm:cxn modelId="{F536A8C0-0BEB-4D2D-8F2A-8ACA43FCECA0}" type="presParOf" srcId="{81D749A9-60AE-4484-8A89-6D811B749FF9}" destId="{66CE2DC0-96D9-401D-B5E7-25AD38E80181}" srcOrd="3" destOrd="0" presId="urn:microsoft.com/office/officeart/2005/8/layout/hList7"/>
    <dgm:cxn modelId="{17F8CF71-6D5F-4FF3-9BA0-DFB515B5E122}" type="presParOf" srcId="{CCCC2234-D7EB-46A8-BAC9-A1924B73F936}" destId="{2D2840C8-4FE2-46C3-8629-7116F6D1F8C4}" srcOrd="5" destOrd="0" presId="urn:microsoft.com/office/officeart/2005/8/layout/hList7"/>
    <dgm:cxn modelId="{469C4831-4554-4633-8CEF-42D51E49146C}" type="presParOf" srcId="{CCCC2234-D7EB-46A8-BAC9-A1924B73F936}" destId="{0CF344A2-CA35-42BB-92BA-2B1975DCA940}" srcOrd="6" destOrd="0" presId="urn:microsoft.com/office/officeart/2005/8/layout/hList7"/>
    <dgm:cxn modelId="{59F57617-307E-4515-AF0C-D985B087B4D6}" type="presParOf" srcId="{0CF344A2-CA35-42BB-92BA-2B1975DCA940}" destId="{AD386245-AD67-4863-9AA9-6C587D0BA356}" srcOrd="0" destOrd="0" presId="urn:microsoft.com/office/officeart/2005/8/layout/hList7"/>
    <dgm:cxn modelId="{7B88F55C-3D78-47F7-B65B-8964E3935328}" type="presParOf" srcId="{0CF344A2-CA35-42BB-92BA-2B1975DCA940}" destId="{B15979BF-13F7-4D5B-8A25-53E43CDBA05C}" srcOrd="1" destOrd="0" presId="urn:microsoft.com/office/officeart/2005/8/layout/hList7"/>
    <dgm:cxn modelId="{C8187B47-2089-43EF-865D-57E07B660E83}" type="presParOf" srcId="{0CF344A2-CA35-42BB-92BA-2B1975DCA940}" destId="{8CB9DE67-E45D-4655-A53D-46A325D70CCF}" srcOrd="2" destOrd="0" presId="urn:microsoft.com/office/officeart/2005/8/layout/hList7"/>
    <dgm:cxn modelId="{58B0F553-62B3-4064-9030-30DD08F96DE4}" type="presParOf" srcId="{0CF344A2-CA35-42BB-92BA-2B1975DCA940}" destId="{213419AD-211F-48E7-85DE-85CC870D079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CC3FEC-B4D1-411A-973E-C05A08C89A83}" type="doc">
      <dgm:prSet loTypeId="urn:microsoft.com/office/officeart/2008/layout/BendingPictureSemiTransparentTex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BEB6CB1-3F7E-4749-B271-2D155BFB65D1}">
      <dgm:prSet/>
      <dgm:spPr/>
      <dgm:t>
        <a:bodyPr/>
        <a:lstStyle/>
        <a:p>
          <a:pPr algn="dist"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09A87157-0091-4DED-9E85-2716812F3F20}" type="parTrans" cxnId="{6236E926-43F5-4F7C-B0CD-ABC963C42700}">
      <dgm:prSet/>
      <dgm:spPr/>
      <dgm:t>
        <a:bodyPr/>
        <a:lstStyle/>
        <a:p>
          <a:pPr algn="dist"/>
          <a:endParaRPr lang="zh-TW" altLang="en-US"/>
        </a:p>
      </dgm:t>
    </dgm:pt>
    <dgm:pt modelId="{FBFC3EDD-638E-4521-8EAC-E019DB170738}" type="sibTrans" cxnId="{6236E926-43F5-4F7C-B0CD-ABC963C42700}">
      <dgm:prSet/>
      <dgm:spPr/>
      <dgm:t>
        <a:bodyPr/>
        <a:lstStyle/>
        <a:p>
          <a:pPr algn="dist"/>
          <a:endParaRPr lang="zh-TW" altLang="en-US"/>
        </a:p>
      </dgm:t>
    </dgm:pt>
    <dgm:pt modelId="{1D9BB8FA-E65B-4806-9A70-40272BFE11D6}">
      <dgm:prSet/>
      <dgm:spPr/>
      <dgm:t>
        <a:bodyPr/>
        <a:lstStyle/>
        <a:p>
          <a:pPr algn="dist" rtl="0"/>
          <a:r>
            <a:rPr lang="zh-TW" dirty="0" smtClean="0"/>
            <a:t>室室外至少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36723AC8-369C-4247-91B9-CD6CA24898C4}" type="parTrans" cxnId="{9D854765-48EA-4B40-9FE3-E474082A57A7}">
      <dgm:prSet/>
      <dgm:spPr/>
      <dgm:t>
        <a:bodyPr/>
        <a:lstStyle/>
        <a:p>
          <a:pPr algn="dist"/>
          <a:endParaRPr lang="zh-TW" altLang="en-US"/>
        </a:p>
      </dgm:t>
    </dgm:pt>
    <dgm:pt modelId="{8D5BC9AB-A792-480C-A77D-1608A81E9B86}" type="sibTrans" cxnId="{9D854765-48EA-4B40-9FE3-E474082A57A7}">
      <dgm:prSet/>
      <dgm:spPr/>
      <dgm:t>
        <a:bodyPr/>
        <a:lstStyle/>
        <a:p>
          <a:pPr algn="dist"/>
          <a:endParaRPr lang="zh-TW" altLang="en-US"/>
        </a:p>
      </dgm:t>
    </dgm:pt>
    <dgm:pt modelId="{FA4FB06E-D236-4773-9DCC-5C0DE6B04369}">
      <dgm:prSet/>
      <dgm:spPr/>
      <dgm:t>
        <a:bodyPr/>
        <a:lstStyle/>
        <a:p>
          <a:pPr algn="dist" rtl="0"/>
          <a:r>
            <a:rPr lang="zh-TW" dirty="0" smtClean="0"/>
            <a:t>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50892C5C-B22C-4BAF-82FE-5D9288A43CF0}" type="parTrans" cxnId="{7A35BEB5-8201-4E88-9B69-636647FF6480}">
      <dgm:prSet/>
      <dgm:spPr/>
      <dgm:t>
        <a:bodyPr/>
        <a:lstStyle/>
        <a:p>
          <a:pPr algn="dist"/>
          <a:endParaRPr lang="zh-TW" altLang="en-US"/>
        </a:p>
      </dgm:t>
    </dgm:pt>
    <dgm:pt modelId="{3B2928D5-2B9E-49B4-A6A6-24000501D0AD}" type="sibTrans" cxnId="{7A35BEB5-8201-4E88-9B69-636647FF6480}">
      <dgm:prSet/>
      <dgm:spPr/>
      <dgm:t>
        <a:bodyPr/>
        <a:lstStyle/>
        <a:p>
          <a:pPr algn="dist"/>
          <a:endParaRPr lang="zh-TW" altLang="en-US"/>
        </a:p>
      </dgm:t>
    </dgm:pt>
    <dgm:pt modelId="{F8D8D2E6-889C-4383-BE31-972E3F90812B}">
      <dgm:prSet/>
      <dgm:spPr/>
      <dgm:t>
        <a:bodyPr/>
        <a:lstStyle/>
        <a:p>
          <a:pPr algn="dist" rtl="0"/>
          <a:r>
            <a:rPr lang="zh-TW" dirty="0" smtClean="0"/>
            <a:t>大約手臂的兩倍長</a:t>
          </a:r>
          <a:endParaRPr lang="zh-TW" dirty="0"/>
        </a:p>
      </dgm:t>
    </dgm:pt>
    <dgm:pt modelId="{EF630BAB-C333-420A-894D-C15BA6585FCB}" type="parTrans" cxnId="{E0552C11-7456-4A59-9C00-B5EB8083BDB1}">
      <dgm:prSet/>
      <dgm:spPr/>
      <dgm:t>
        <a:bodyPr/>
        <a:lstStyle/>
        <a:p>
          <a:pPr algn="dist"/>
          <a:endParaRPr lang="zh-TW" altLang="en-US"/>
        </a:p>
      </dgm:t>
    </dgm:pt>
    <dgm:pt modelId="{6B0BF920-C795-47CB-A77D-66F7867707C8}" type="sibTrans" cxnId="{E0552C11-7456-4A59-9C00-B5EB8083BDB1}">
      <dgm:prSet/>
      <dgm:spPr/>
      <dgm:t>
        <a:bodyPr/>
        <a:lstStyle/>
        <a:p>
          <a:pPr algn="dist"/>
          <a:endParaRPr lang="zh-TW" altLang="en-US"/>
        </a:p>
      </dgm:t>
    </dgm:pt>
    <dgm:pt modelId="{8FEB6E3C-4B57-4738-BC46-DE5345C8D4F0}" type="pres">
      <dgm:prSet presAssocID="{C4CC3FEC-B4D1-411A-973E-C05A08C89A8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1589445-2FEC-415F-8205-2673032892DF}" type="pres">
      <dgm:prSet presAssocID="{6BEB6CB1-3F7E-4749-B271-2D155BFB65D1}" presName="composite" presStyleCnt="0"/>
      <dgm:spPr/>
    </dgm:pt>
    <dgm:pt modelId="{8D7A829A-2018-4444-8C20-9A2F42D285BF}" type="pres">
      <dgm:prSet presAssocID="{6BEB6CB1-3F7E-4749-B271-2D155BFB65D1}" presName="rect1" presStyleLbl="bgShp" presStyleIdx="0" presStyleCnt="4" custLinFactNeighborX="4080" custLinFactNeighborY="4542"/>
      <dgm:spPr/>
    </dgm:pt>
    <dgm:pt modelId="{FA8BA8C5-7CE1-4F21-B67B-D2FEE0588945}" type="pres">
      <dgm:prSet presAssocID="{6BEB6CB1-3F7E-4749-B271-2D155BFB65D1}" presName="rect2" presStyleLbl="trBgShp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5E9C804-9774-4EF4-AF8D-7E8F5BE9AA85}" type="pres">
      <dgm:prSet presAssocID="{FBFC3EDD-638E-4521-8EAC-E019DB170738}" presName="sibTrans" presStyleCnt="0"/>
      <dgm:spPr/>
    </dgm:pt>
    <dgm:pt modelId="{E5116AEC-BBCF-4A40-B18E-3F1A663DEF54}" type="pres">
      <dgm:prSet presAssocID="{1D9BB8FA-E65B-4806-9A70-40272BFE11D6}" presName="composite" presStyleCnt="0"/>
      <dgm:spPr/>
    </dgm:pt>
    <dgm:pt modelId="{E3304F66-5956-486E-AFD2-73F28BBF1ACD}" type="pres">
      <dgm:prSet presAssocID="{1D9BB8FA-E65B-4806-9A70-40272BFE11D6}" presName="rect1" presStyleLbl="bgShp" presStyleIdx="1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zh-TW" altLang="en-US"/>
        </a:p>
      </dgm:t>
    </dgm:pt>
    <dgm:pt modelId="{FC88DFB4-590A-4EFA-A7C5-0EFE17B83D1E}" type="pres">
      <dgm:prSet presAssocID="{1D9BB8FA-E65B-4806-9A70-40272BFE11D6}" presName="rect2" presStyleLbl="trBgShp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47AFB59-656D-438D-B034-BBA0F71AACD4}" type="pres">
      <dgm:prSet presAssocID="{8D5BC9AB-A792-480C-A77D-1608A81E9B86}" presName="sibTrans" presStyleCnt="0"/>
      <dgm:spPr/>
    </dgm:pt>
    <dgm:pt modelId="{2F44ABDA-D1D7-4005-AC98-11DFCA8EB39D}" type="pres">
      <dgm:prSet presAssocID="{FA4FB06E-D236-4773-9DCC-5C0DE6B04369}" presName="composite" presStyleCnt="0"/>
      <dgm:spPr/>
    </dgm:pt>
    <dgm:pt modelId="{9F4C134B-23CE-465A-A222-426C3FD74834}" type="pres">
      <dgm:prSet presAssocID="{FA4FB06E-D236-4773-9DCC-5C0DE6B04369}" presName="rect1" presStyleLbl="bgShp" presStyleIdx="2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</dgm:spPr>
      <dgm:t>
        <a:bodyPr/>
        <a:lstStyle/>
        <a:p>
          <a:endParaRPr lang="zh-TW" altLang="en-US"/>
        </a:p>
      </dgm:t>
    </dgm:pt>
    <dgm:pt modelId="{E545DC5C-2EA8-488A-A3A6-8C5406B86A55}" type="pres">
      <dgm:prSet presAssocID="{FA4FB06E-D236-4773-9DCC-5C0DE6B04369}" presName="rect2" presStyleLbl="trBgShp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147AAB-876C-4B18-A84A-F72A3CC1D64B}" type="pres">
      <dgm:prSet presAssocID="{3B2928D5-2B9E-49B4-A6A6-24000501D0AD}" presName="sibTrans" presStyleCnt="0"/>
      <dgm:spPr/>
    </dgm:pt>
    <dgm:pt modelId="{5FF1CBB6-26FD-49E2-8E95-4DD07DC6A020}" type="pres">
      <dgm:prSet presAssocID="{F8D8D2E6-889C-4383-BE31-972E3F90812B}" presName="composite" presStyleCnt="0"/>
      <dgm:spPr/>
    </dgm:pt>
    <dgm:pt modelId="{9E947871-EACE-4880-8AEE-5CAC2C898BBF}" type="pres">
      <dgm:prSet presAssocID="{F8D8D2E6-889C-4383-BE31-972E3F90812B}" presName="rect1" presStyleLbl="bgShp" presStyleIdx="3" presStyleCnt="4" custLinFactNeighborX="9525" custLinFactNeighborY="4186"/>
      <dgm:spPr/>
    </dgm:pt>
    <dgm:pt modelId="{E83D740C-21A1-47CB-AD49-6A6804951AF9}" type="pres">
      <dgm:prSet presAssocID="{F8D8D2E6-889C-4383-BE31-972E3F90812B}" presName="rect2" presStyleLbl="trBgShp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0552C11-7456-4A59-9C00-B5EB8083BDB1}" srcId="{C4CC3FEC-B4D1-411A-973E-C05A08C89A83}" destId="{F8D8D2E6-889C-4383-BE31-972E3F90812B}" srcOrd="3" destOrd="0" parTransId="{EF630BAB-C333-420A-894D-C15BA6585FCB}" sibTransId="{6B0BF920-C795-47CB-A77D-66F7867707C8}"/>
    <dgm:cxn modelId="{CD5A15CF-99A7-4020-BDC7-2F45F4372D39}" type="presOf" srcId="{FA4FB06E-D236-4773-9DCC-5C0DE6B04369}" destId="{E545DC5C-2EA8-488A-A3A6-8C5406B86A55}" srcOrd="0" destOrd="0" presId="urn:microsoft.com/office/officeart/2008/layout/BendingPictureSemiTransparentText"/>
    <dgm:cxn modelId="{7A35BEB5-8201-4E88-9B69-636647FF6480}" srcId="{C4CC3FEC-B4D1-411A-973E-C05A08C89A83}" destId="{FA4FB06E-D236-4773-9DCC-5C0DE6B04369}" srcOrd="2" destOrd="0" parTransId="{50892C5C-B22C-4BAF-82FE-5D9288A43CF0}" sibTransId="{3B2928D5-2B9E-49B4-A6A6-24000501D0AD}"/>
    <dgm:cxn modelId="{F2FE9096-70B8-45F3-855E-A61DDB9E7E35}" type="presOf" srcId="{F8D8D2E6-889C-4383-BE31-972E3F90812B}" destId="{E83D740C-21A1-47CB-AD49-6A6804951AF9}" srcOrd="0" destOrd="0" presId="urn:microsoft.com/office/officeart/2008/layout/BendingPictureSemiTransparentText"/>
    <dgm:cxn modelId="{2320250F-B6BC-4C3B-833B-C38A64752CE6}" type="presOf" srcId="{C4CC3FEC-B4D1-411A-973E-C05A08C89A83}" destId="{8FEB6E3C-4B57-4738-BC46-DE5345C8D4F0}" srcOrd="0" destOrd="0" presId="urn:microsoft.com/office/officeart/2008/layout/BendingPictureSemiTransparentText"/>
    <dgm:cxn modelId="{45F57341-7712-4119-B7A4-0A00A92EB75B}" type="presOf" srcId="{1D9BB8FA-E65B-4806-9A70-40272BFE11D6}" destId="{FC88DFB4-590A-4EFA-A7C5-0EFE17B83D1E}" srcOrd="0" destOrd="0" presId="urn:microsoft.com/office/officeart/2008/layout/BendingPictureSemiTransparentText"/>
    <dgm:cxn modelId="{9D854765-48EA-4B40-9FE3-E474082A57A7}" srcId="{C4CC3FEC-B4D1-411A-973E-C05A08C89A83}" destId="{1D9BB8FA-E65B-4806-9A70-40272BFE11D6}" srcOrd="1" destOrd="0" parTransId="{36723AC8-369C-4247-91B9-CD6CA24898C4}" sibTransId="{8D5BC9AB-A792-480C-A77D-1608A81E9B86}"/>
    <dgm:cxn modelId="{6236E926-43F5-4F7C-B0CD-ABC963C42700}" srcId="{C4CC3FEC-B4D1-411A-973E-C05A08C89A83}" destId="{6BEB6CB1-3F7E-4749-B271-2D155BFB65D1}" srcOrd="0" destOrd="0" parTransId="{09A87157-0091-4DED-9E85-2716812F3F20}" sibTransId="{FBFC3EDD-638E-4521-8EAC-E019DB170738}"/>
    <dgm:cxn modelId="{81EBB3E9-FE59-4628-AE27-C7F873ABBACC}" type="presOf" srcId="{6BEB6CB1-3F7E-4749-B271-2D155BFB65D1}" destId="{FA8BA8C5-7CE1-4F21-B67B-D2FEE0588945}" srcOrd="0" destOrd="0" presId="urn:microsoft.com/office/officeart/2008/layout/BendingPictureSemiTransparentText"/>
    <dgm:cxn modelId="{D52F690B-55EF-4AA2-9BD5-97C6F3BF4226}" type="presParOf" srcId="{8FEB6E3C-4B57-4738-BC46-DE5345C8D4F0}" destId="{91589445-2FEC-415F-8205-2673032892DF}" srcOrd="0" destOrd="0" presId="urn:microsoft.com/office/officeart/2008/layout/BendingPictureSemiTransparentText"/>
    <dgm:cxn modelId="{55FF2E61-0502-4F4F-BF01-5F4038ABAE59}" type="presParOf" srcId="{91589445-2FEC-415F-8205-2673032892DF}" destId="{8D7A829A-2018-4444-8C20-9A2F42D285BF}" srcOrd="0" destOrd="0" presId="urn:microsoft.com/office/officeart/2008/layout/BendingPictureSemiTransparentText"/>
    <dgm:cxn modelId="{6852A894-3F31-4ADD-9097-72E52B2E6D9F}" type="presParOf" srcId="{91589445-2FEC-415F-8205-2673032892DF}" destId="{FA8BA8C5-7CE1-4F21-B67B-D2FEE0588945}" srcOrd="1" destOrd="0" presId="urn:microsoft.com/office/officeart/2008/layout/BendingPictureSemiTransparentText"/>
    <dgm:cxn modelId="{335C53F3-D25F-488D-BB3B-EC58FECAE047}" type="presParOf" srcId="{8FEB6E3C-4B57-4738-BC46-DE5345C8D4F0}" destId="{45E9C804-9774-4EF4-AF8D-7E8F5BE9AA85}" srcOrd="1" destOrd="0" presId="urn:microsoft.com/office/officeart/2008/layout/BendingPictureSemiTransparentText"/>
    <dgm:cxn modelId="{EE8F3767-782F-4C0C-9BC5-93CA69029435}" type="presParOf" srcId="{8FEB6E3C-4B57-4738-BC46-DE5345C8D4F0}" destId="{E5116AEC-BBCF-4A40-B18E-3F1A663DEF54}" srcOrd="2" destOrd="0" presId="urn:microsoft.com/office/officeart/2008/layout/BendingPictureSemiTransparentText"/>
    <dgm:cxn modelId="{54FED7D7-7117-4D58-8980-591B629AA235}" type="presParOf" srcId="{E5116AEC-BBCF-4A40-B18E-3F1A663DEF54}" destId="{E3304F66-5956-486E-AFD2-73F28BBF1ACD}" srcOrd="0" destOrd="0" presId="urn:microsoft.com/office/officeart/2008/layout/BendingPictureSemiTransparentText"/>
    <dgm:cxn modelId="{76D7CCC6-0A8F-4E73-BC04-BC6E75D2B805}" type="presParOf" srcId="{E5116AEC-BBCF-4A40-B18E-3F1A663DEF54}" destId="{FC88DFB4-590A-4EFA-A7C5-0EFE17B83D1E}" srcOrd="1" destOrd="0" presId="urn:microsoft.com/office/officeart/2008/layout/BendingPictureSemiTransparentText"/>
    <dgm:cxn modelId="{83767741-38A7-410B-8C81-8748514CD0F4}" type="presParOf" srcId="{8FEB6E3C-4B57-4738-BC46-DE5345C8D4F0}" destId="{247AFB59-656D-438D-B034-BBA0F71AACD4}" srcOrd="3" destOrd="0" presId="urn:microsoft.com/office/officeart/2008/layout/BendingPictureSemiTransparentText"/>
    <dgm:cxn modelId="{499484EE-880F-45E6-AC35-94E5092807D2}" type="presParOf" srcId="{8FEB6E3C-4B57-4738-BC46-DE5345C8D4F0}" destId="{2F44ABDA-D1D7-4005-AC98-11DFCA8EB39D}" srcOrd="4" destOrd="0" presId="urn:microsoft.com/office/officeart/2008/layout/BendingPictureSemiTransparentText"/>
    <dgm:cxn modelId="{D8AF8CAF-30D5-477A-A5FC-870615BBF854}" type="presParOf" srcId="{2F44ABDA-D1D7-4005-AC98-11DFCA8EB39D}" destId="{9F4C134B-23CE-465A-A222-426C3FD74834}" srcOrd="0" destOrd="0" presId="urn:microsoft.com/office/officeart/2008/layout/BendingPictureSemiTransparentText"/>
    <dgm:cxn modelId="{257B2B85-7B73-499A-AA9B-39B8BAB73DF4}" type="presParOf" srcId="{2F44ABDA-D1D7-4005-AC98-11DFCA8EB39D}" destId="{E545DC5C-2EA8-488A-A3A6-8C5406B86A55}" srcOrd="1" destOrd="0" presId="urn:microsoft.com/office/officeart/2008/layout/BendingPictureSemiTransparentText"/>
    <dgm:cxn modelId="{2840019A-4C6D-4A3F-8F28-366E50379E43}" type="presParOf" srcId="{8FEB6E3C-4B57-4738-BC46-DE5345C8D4F0}" destId="{A0147AAB-876C-4B18-A84A-F72A3CC1D64B}" srcOrd="5" destOrd="0" presId="urn:microsoft.com/office/officeart/2008/layout/BendingPictureSemiTransparentText"/>
    <dgm:cxn modelId="{4C29D830-8023-4C02-B09D-D819400FB8ED}" type="presParOf" srcId="{8FEB6E3C-4B57-4738-BC46-DE5345C8D4F0}" destId="{5FF1CBB6-26FD-49E2-8E95-4DD07DC6A020}" srcOrd="6" destOrd="0" presId="urn:microsoft.com/office/officeart/2008/layout/BendingPictureSemiTransparentText"/>
    <dgm:cxn modelId="{596B9650-5C03-4625-9146-55B475AB220B}" type="presParOf" srcId="{5FF1CBB6-26FD-49E2-8E95-4DD07DC6A020}" destId="{9E947871-EACE-4880-8AEE-5CAC2C898BBF}" srcOrd="0" destOrd="0" presId="urn:microsoft.com/office/officeart/2008/layout/BendingPictureSemiTransparentText"/>
    <dgm:cxn modelId="{0E019DF6-01C4-4F78-9B75-244A1B0B9DA3}" type="presParOf" srcId="{5FF1CBB6-26FD-49E2-8E95-4DD07DC6A020}" destId="{E83D740C-21A1-47CB-AD49-6A6804951AF9}" srcOrd="1" destOrd="0" presId="urn:microsoft.com/office/officeart/2008/layout/BendingPictureSemiTransparentTex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F5DA1D-4A5C-400D-99AA-4C1DEBBFC57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A1DCA11-8684-4204-A860-DED1F469F5D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35452281-1088-4391-9D0F-01509DF06D9A}" type="parTrans" cxnId="{0460C102-5A3C-4D84-8CC4-2A5E4C0F4BF1}">
      <dgm:prSet/>
      <dgm:spPr/>
      <dgm:t>
        <a:bodyPr/>
        <a:lstStyle/>
        <a:p>
          <a:endParaRPr lang="zh-TW" altLang="en-US"/>
        </a:p>
      </dgm:t>
    </dgm:pt>
    <dgm:pt modelId="{9DEF52D5-6288-4AA5-89A1-FF63917E2738}" type="sibTrans" cxnId="{0460C102-5A3C-4D84-8CC4-2A5E4C0F4BF1}">
      <dgm:prSet/>
      <dgm:spPr/>
      <dgm:t>
        <a:bodyPr/>
        <a:lstStyle/>
        <a:p>
          <a:endParaRPr lang="zh-TW" altLang="en-US"/>
        </a:p>
      </dgm:t>
    </dgm:pt>
    <dgm:pt modelId="{AADAFCF5-CB32-44B6-8F8D-55357570BD5A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44AA6AA1-2573-462B-B2FF-165EC41905B9}" type="parTrans" cxnId="{E088050F-0FB1-4C10-95F5-AB4B52A70C41}">
      <dgm:prSet/>
      <dgm:spPr/>
      <dgm:t>
        <a:bodyPr/>
        <a:lstStyle/>
        <a:p>
          <a:endParaRPr lang="zh-TW" altLang="en-US"/>
        </a:p>
      </dgm:t>
    </dgm:pt>
    <dgm:pt modelId="{1AA7B0C3-ACCE-466F-954F-BDFC7B4926D1}" type="sibTrans" cxnId="{E088050F-0FB1-4C10-95F5-AB4B52A70C41}">
      <dgm:prSet/>
      <dgm:spPr/>
      <dgm:t>
        <a:bodyPr/>
        <a:lstStyle/>
        <a:p>
          <a:endParaRPr lang="zh-TW" altLang="en-US"/>
        </a:p>
      </dgm:t>
    </dgm:pt>
    <dgm:pt modelId="{BE8E42A3-5888-47D0-8CB5-672AD689AAD5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F6DCAD54-4EE8-45F4-8D38-3CDF62269672}" type="parTrans" cxnId="{8B54A8EE-1C7C-4742-8E6B-6F1AAF4B7439}">
      <dgm:prSet/>
      <dgm:spPr/>
      <dgm:t>
        <a:bodyPr/>
        <a:lstStyle/>
        <a:p>
          <a:endParaRPr lang="zh-TW" altLang="en-US"/>
        </a:p>
      </dgm:t>
    </dgm:pt>
    <dgm:pt modelId="{926E7E0D-8AF9-4FAA-BCD1-62D4A89C8B0C}" type="sibTrans" cxnId="{8B54A8EE-1C7C-4742-8E6B-6F1AAF4B7439}">
      <dgm:prSet/>
      <dgm:spPr/>
      <dgm:t>
        <a:bodyPr/>
        <a:lstStyle/>
        <a:p>
          <a:endParaRPr lang="zh-TW" altLang="en-US"/>
        </a:p>
      </dgm:t>
    </dgm:pt>
    <dgm:pt modelId="{5BF1B3B9-28BE-4A08-97E0-E87C3D1D8A1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0ACCA2DC-B7D3-4BF3-9E7E-C2029631A2C2}" type="parTrans" cxnId="{0A9D8852-FFE4-49CC-A2E9-D0AD0C2A98CD}">
      <dgm:prSet/>
      <dgm:spPr/>
      <dgm:t>
        <a:bodyPr/>
        <a:lstStyle/>
        <a:p>
          <a:endParaRPr lang="zh-TW" altLang="en-US"/>
        </a:p>
      </dgm:t>
    </dgm:pt>
    <dgm:pt modelId="{771DEDFF-7148-466A-B67C-3FEF5A2B08EE}" type="sibTrans" cxnId="{0A9D8852-FFE4-49CC-A2E9-D0AD0C2A98CD}">
      <dgm:prSet/>
      <dgm:spPr/>
      <dgm:t>
        <a:bodyPr/>
        <a:lstStyle/>
        <a:p>
          <a:endParaRPr lang="zh-TW" altLang="en-US"/>
        </a:p>
      </dgm:t>
    </dgm:pt>
    <dgm:pt modelId="{2BF29677-CAE4-4F90-B4AA-C5B5A9997D6D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ACFE3AD-60A5-460B-8201-3A289D780F32}" type="parTrans" cxnId="{F3FBA495-BC4B-4CAC-8826-A0EA150B3C23}">
      <dgm:prSet/>
      <dgm:spPr/>
      <dgm:t>
        <a:bodyPr/>
        <a:lstStyle/>
        <a:p>
          <a:endParaRPr lang="zh-TW" altLang="en-US"/>
        </a:p>
      </dgm:t>
    </dgm:pt>
    <dgm:pt modelId="{1F969FD4-8346-4256-B32F-00B2C3AA4925}" type="sibTrans" cxnId="{F3FBA495-BC4B-4CAC-8826-A0EA150B3C23}">
      <dgm:prSet/>
      <dgm:spPr/>
      <dgm:t>
        <a:bodyPr/>
        <a:lstStyle/>
        <a:p>
          <a:endParaRPr lang="zh-TW" altLang="en-US"/>
        </a:p>
      </dgm:t>
    </dgm:pt>
    <dgm:pt modelId="{E47DEDE6-C94B-4B4C-8171-73DB3664ADE2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20A2386-152C-451D-99C4-B3AF100E6F21}" type="parTrans" cxnId="{531F9FCE-119D-49E5-9892-898D50179977}">
      <dgm:prSet/>
      <dgm:spPr/>
      <dgm:t>
        <a:bodyPr/>
        <a:lstStyle/>
        <a:p>
          <a:endParaRPr lang="zh-TW" altLang="en-US"/>
        </a:p>
      </dgm:t>
    </dgm:pt>
    <dgm:pt modelId="{D7FF2B94-7A28-4359-B331-252C0FA9AB44}" type="sibTrans" cxnId="{531F9FCE-119D-49E5-9892-898D50179977}">
      <dgm:prSet/>
      <dgm:spPr/>
      <dgm:t>
        <a:bodyPr/>
        <a:lstStyle/>
        <a:p>
          <a:endParaRPr lang="zh-TW" altLang="en-US"/>
        </a:p>
      </dgm:t>
    </dgm:pt>
    <dgm:pt modelId="{28A4B91C-57C9-40D0-A630-298149FEE9A2}" type="pres">
      <dgm:prSet presAssocID="{A7F5DA1D-4A5C-400D-99AA-4C1DEBBFC57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02285CC-8471-433D-81C3-F9F0AD39EEB0}" type="pres">
      <dgm:prSet presAssocID="{A7F5DA1D-4A5C-400D-99AA-4C1DEBBFC570}" presName="cycle" presStyleCnt="0"/>
      <dgm:spPr/>
      <dgm:t>
        <a:bodyPr/>
        <a:lstStyle/>
        <a:p>
          <a:endParaRPr lang="zh-TW" altLang="en-US"/>
        </a:p>
      </dgm:t>
    </dgm:pt>
    <dgm:pt modelId="{CD24D2AF-533D-4FCC-9746-3DE091EFF231}" type="pres">
      <dgm:prSet presAssocID="{A7F5DA1D-4A5C-400D-99AA-4C1DEBBFC570}" presName="centerShape" presStyleCnt="0"/>
      <dgm:spPr/>
      <dgm:t>
        <a:bodyPr/>
        <a:lstStyle/>
        <a:p>
          <a:endParaRPr lang="zh-TW" altLang="en-US"/>
        </a:p>
      </dgm:t>
    </dgm:pt>
    <dgm:pt modelId="{8EE7DADA-9350-4937-8DFA-BA3F1B793D26}" type="pres">
      <dgm:prSet presAssocID="{A7F5DA1D-4A5C-400D-99AA-4C1DEBBFC570}" presName="connSite" presStyleLbl="node1" presStyleIdx="0" presStyleCnt="3"/>
      <dgm:spPr/>
      <dgm:t>
        <a:bodyPr/>
        <a:lstStyle/>
        <a:p>
          <a:endParaRPr lang="zh-TW" altLang="en-US"/>
        </a:p>
      </dgm:t>
    </dgm:pt>
    <dgm:pt modelId="{3929A15D-8DB5-4716-A350-DC0809C611E5}" type="pres">
      <dgm:prSet presAssocID="{A7F5DA1D-4A5C-400D-99AA-4C1DEBBFC570}" presName="visible" presStyleLbl="node1" presStyleIdx="0" presStyleCnt="3"/>
      <dgm:spPr>
        <a:blipFill>
          <a:blip xmlns:r="http://schemas.openxmlformats.org/officeDocument/2006/relationships" r:embed="rId1" cstate="print">
            <a:duotone>
              <a:schemeClr val="accent2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2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8DBA91C0-5E7E-4A5E-AC8F-010ABB3024AE}" type="pres">
      <dgm:prSet presAssocID="{35452281-1088-4391-9D0F-01509DF06D9A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ABEA47B0-D9A0-403A-8BE1-947576707EFA}" type="pres">
      <dgm:prSet presAssocID="{1A1DCA11-8684-4204-A860-DED1F469F5D2}" presName="node" presStyleCnt="0"/>
      <dgm:spPr/>
      <dgm:t>
        <a:bodyPr/>
        <a:lstStyle/>
        <a:p>
          <a:endParaRPr lang="zh-TW" altLang="en-US"/>
        </a:p>
      </dgm:t>
    </dgm:pt>
    <dgm:pt modelId="{F4D37026-D6D1-486C-B302-B3B4D6436625}" type="pres">
      <dgm:prSet presAssocID="{1A1DCA11-8684-4204-A860-DED1F469F5D2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4F9EC4-4A02-4E10-9644-5CC26773467F}" type="pres">
      <dgm:prSet presAssocID="{1A1DCA11-8684-4204-A860-DED1F469F5D2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8669C6-AA17-44EC-9063-12569FEB5C7F}" type="pres">
      <dgm:prSet presAssocID="{0ACCA2DC-B7D3-4BF3-9E7E-C2029631A2C2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D58A800F-F916-49F3-99F9-C9F2352B4607}" type="pres">
      <dgm:prSet presAssocID="{5BF1B3B9-28BE-4A08-97E0-E87C3D1D8A1A}" presName="node" presStyleCnt="0"/>
      <dgm:spPr/>
      <dgm:t>
        <a:bodyPr/>
        <a:lstStyle/>
        <a:p>
          <a:endParaRPr lang="zh-TW" altLang="en-US"/>
        </a:p>
      </dgm:t>
    </dgm:pt>
    <dgm:pt modelId="{AC1423AE-980B-456B-8721-8BCA93CD2F01}" type="pres">
      <dgm:prSet presAssocID="{5BF1B3B9-28BE-4A08-97E0-E87C3D1D8A1A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51B090A-3715-4CCC-BFC4-B82B05484E39}" type="pres">
      <dgm:prSet presAssocID="{5BF1B3B9-28BE-4A08-97E0-E87C3D1D8A1A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E22A5516-E68A-45C1-B647-83E43DAEC791}" type="presOf" srcId="{E47DEDE6-C94B-4B4C-8171-73DB3664ADE2}" destId="{B51B090A-3715-4CCC-BFC4-B82B05484E39}" srcOrd="0" destOrd="1" presId="urn:microsoft.com/office/officeart/2005/8/layout/radial2"/>
    <dgm:cxn modelId="{C9F19C8A-48ED-4D87-A9A2-458ABEAA08E9}" type="presOf" srcId="{BE8E42A3-5888-47D0-8CB5-672AD689AAD5}" destId="{704F9EC4-4A02-4E10-9644-5CC26773467F}" srcOrd="0" destOrd="1" presId="urn:microsoft.com/office/officeart/2005/8/layout/radial2"/>
    <dgm:cxn modelId="{0A9D8852-FFE4-49CC-A2E9-D0AD0C2A98CD}" srcId="{A7F5DA1D-4A5C-400D-99AA-4C1DEBBFC570}" destId="{5BF1B3B9-28BE-4A08-97E0-E87C3D1D8A1A}" srcOrd="1" destOrd="0" parTransId="{0ACCA2DC-B7D3-4BF3-9E7E-C2029631A2C2}" sibTransId="{771DEDFF-7148-466A-B67C-3FEF5A2B08EE}"/>
    <dgm:cxn modelId="{D2148408-65FA-4BBE-AAB1-5FD1D3974F11}" type="presOf" srcId="{35452281-1088-4391-9D0F-01509DF06D9A}" destId="{8DBA91C0-5E7E-4A5E-AC8F-010ABB3024AE}" srcOrd="0" destOrd="0" presId="urn:microsoft.com/office/officeart/2005/8/layout/radial2"/>
    <dgm:cxn modelId="{1DA68892-74FA-4615-B776-95E1A4D7F499}" type="presOf" srcId="{AADAFCF5-CB32-44B6-8F8D-55357570BD5A}" destId="{704F9EC4-4A02-4E10-9644-5CC26773467F}" srcOrd="0" destOrd="0" presId="urn:microsoft.com/office/officeart/2005/8/layout/radial2"/>
    <dgm:cxn modelId="{EDA8F7EC-1C5B-419F-A0F4-F3BC8A6A5DD8}" type="presOf" srcId="{1A1DCA11-8684-4204-A860-DED1F469F5D2}" destId="{F4D37026-D6D1-486C-B302-B3B4D6436625}" srcOrd="0" destOrd="0" presId="urn:microsoft.com/office/officeart/2005/8/layout/radial2"/>
    <dgm:cxn modelId="{6047AF2E-A5DC-4E3E-B986-39EF19848D8E}" type="presOf" srcId="{0ACCA2DC-B7D3-4BF3-9E7E-C2029631A2C2}" destId="{628669C6-AA17-44EC-9063-12569FEB5C7F}" srcOrd="0" destOrd="0" presId="urn:microsoft.com/office/officeart/2005/8/layout/radial2"/>
    <dgm:cxn modelId="{C465F25D-9EA1-435F-94C3-016BC48C6DCC}" type="presOf" srcId="{2BF29677-CAE4-4F90-B4AA-C5B5A9997D6D}" destId="{B51B090A-3715-4CCC-BFC4-B82B05484E39}" srcOrd="0" destOrd="0" presId="urn:microsoft.com/office/officeart/2005/8/layout/radial2"/>
    <dgm:cxn modelId="{F3FBA495-BC4B-4CAC-8826-A0EA150B3C23}" srcId="{5BF1B3B9-28BE-4A08-97E0-E87C3D1D8A1A}" destId="{2BF29677-CAE4-4F90-B4AA-C5B5A9997D6D}" srcOrd="0" destOrd="0" parTransId="{AACFE3AD-60A5-460B-8201-3A289D780F32}" sibTransId="{1F969FD4-8346-4256-B32F-00B2C3AA4925}"/>
    <dgm:cxn modelId="{E088050F-0FB1-4C10-95F5-AB4B52A70C41}" srcId="{1A1DCA11-8684-4204-A860-DED1F469F5D2}" destId="{AADAFCF5-CB32-44B6-8F8D-55357570BD5A}" srcOrd="0" destOrd="0" parTransId="{44AA6AA1-2573-462B-B2FF-165EC41905B9}" sibTransId="{1AA7B0C3-ACCE-466F-954F-BDFC7B4926D1}"/>
    <dgm:cxn modelId="{531F9FCE-119D-49E5-9892-898D50179977}" srcId="{5BF1B3B9-28BE-4A08-97E0-E87C3D1D8A1A}" destId="{E47DEDE6-C94B-4B4C-8171-73DB3664ADE2}" srcOrd="1" destOrd="0" parTransId="{720A2386-152C-451D-99C4-B3AF100E6F21}" sibTransId="{D7FF2B94-7A28-4359-B331-252C0FA9AB44}"/>
    <dgm:cxn modelId="{F1DA4F01-9B5E-484B-B2DB-1C814389B95C}" type="presOf" srcId="{5BF1B3B9-28BE-4A08-97E0-E87C3D1D8A1A}" destId="{AC1423AE-980B-456B-8721-8BCA93CD2F01}" srcOrd="0" destOrd="0" presId="urn:microsoft.com/office/officeart/2005/8/layout/radial2"/>
    <dgm:cxn modelId="{8B54A8EE-1C7C-4742-8E6B-6F1AAF4B7439}" srcId="{1A1DCA11-8684-4204-A860-DED1F469F5D2}" destId="{BE8E42A3-5888-47D0-8CB5-672AD689AAD5}" srcOrd="1" destOrd="0" parTransId="{F6DCAD54-4EE8-45F4-8D38-3CDF62269672}" sibTransId="{926E7E0D-8AF9-4FAA-BCD1-62D4A89C8B0C}"/>
    <dgm:cxn modelId="{0460C102-5A3C-4D84-8CC4-2A5E4C0F4BF1}" srcId="{A7F5DA1D-4A5C-400D-99AA-4C1DEBBFC570}" destId="{1A1DCA11-8684-4204-A860-DED1F469F5D2}" srcOrd="0" destOrd="0" parTransId="{35452281-1088-4391-9D0F-01509DF06D9A}" sibTransId="{9DEF52D5-6288-4AA5-89A1-FF63917E2738}"/>
    <dgm:cxn modelId="{79E1BCF9-0A1F-4F6D-BE9B-3601485C6BAC}" type="presOf" srcId="{A7F5DA1D-4A5C-400D-99AA-4C1DEBBFC570}" destId="{28A4B91C-57C9-40D0-A630-298149FEE9A2}" srcOrd="0" destOrd="0" presId="urn:microsoft.com/office/officeart/2005/8/layout/radial2"/>
    <dgm:cxn modelId="{8BA38212-7350-463C-B567-1067CEAB8A51}" type="presParOf" srcId="{28A4B91C-57C9-40D0-A630-298149FEE9A2}" destId="{702285CC-8471-433D-81C3-F9F0AD39EEB0}" srcOrd="0" destOrd="0" presId="urn:microsoft.com/office/officeart/2005/8/layout/radial2"/>
    <dgm:cxn modelId="{43C4D7FE-886E-428B-9B93-080BE9F93BDF}" type="presParOf" srcId="{702285CC-8471-433D-81C3-F9F0AD39EEB0}" destId="{CD24D2AF-533D-4FCC-9746-3DE091EFF231}" srcOrd="0" destOrd="0" presId="urn:microsoft.com/office/officeart/2005/8/layout/radial2"/>
    <dgm:cxn modelId="{3464AB9F-2BB3-4369-9602-9EF395E83536}" type="presParOf" srcId="{CD24D2AF-533D-4FCC-9746-3DE091EFF231}" destId="{8EE7DADA-9350-4937-8DFA-BA3F1B793D26}" srcOrd="0" destOrd="0" presId="urn:microsoft.com/office/officeart/2005/8/layout/radial2"/>
    <dgm:cxn modelId="{53D4BDB4-CF00-41EF-92AF-855D91BAA244}" type="presParOf" srcId="{CD24D2AF-533D-4FCC-9746-3DE091EFF231}" destId="{3929A15D-8DB5-4716-A350-DC0809C611E5}" srcOrd="1" destOrd="0" presId="urn:microsoft.com/office/officeart/2005/8/layout/radial2"/>
    <dgm:cxn modelId="{FB3A5A4E-0478-4FA8-95BA-A5B45B47DD3D}" type="presParOf" srcId="{702285CC-8471-433D-81C3-F9F0AD39EEB0}" destId="{8DBA91C0-5E7E-4A5E-AC8F-010ABB3024AE}" srcOrd="1" destOrd="0" presId="urn:microsoft.com/office/officeart/2005/8/layout/radial2"/>
    <dgm:cxn modelId="{80E84851-5B4E-47EB-A68C-27CF4596367B}" type="presParOf" srcId="{702285CC-8471-433D-81C3-F9F0AD39EEB0}" destId="{ABEA47B0-D9A0-403A-8BE1-947576707EFA}" srcOrd="2" destOrd="0" presId="urn:microsoft.com/office/officeart/2005/8/layout/radial2"/>
    <dgm:cxn modelId="{1F3D6A27-9F0D-4473-88B0-A9B3278B326C}" type="presParOf" srcId="{ABEA47B0-D9A0-403A-8BE1-947576707EFA}" destId="{F4D37026-D6D1-486C-B302-B3B4D6436625}" srcOrd="0" destOrd="0" presId="urn:microsoft.com/office/officeart/2005/8/layout/radial2"/>
    <dgm:cxn modelId="{2E5D8572-3E4A-4FEB-9C51-918543B94509}" type="presParOf" srcId="{ABEA47B0-D9A0-403A-8BE1-947576707EFA}" destId="{704F9EC4-4A02-4E10-9644-5CC26773467F}" srcOrd="1" destOrd="0" presId="urn:microsoft.com/office/officeart/2005/8/layout/radial2"/>
    <dgm:cxn modelId="{061C1838-8F5E-40B0-AF1C-C76B7E9E3905}" type="presParOf" srcId="{702285CC-8471-433D-81C3-F9F0AD39EEB0}" destId="{628669C6-AA17-44EC-9063-12569FEB5C7F}" srcOrd="3" destOrd="0" presId="urn:microsoft.com/office/officeart/2005/8/layout/radial2"/>
    <dgm:cxn modelId="{D8128BA8-6CE5-4C50-B091-3116BB3D002F}" type="presParOf" srcId="{702285CC-8471-433D-81C3-F9F0AD39EEB0}" destId="{D58A800F-F916-49F3-99F9-C9F2352B4607}" srcOrd="4" destOrd="0" presId="urn:microsoft.com/office/officeart/2005/8/layout/radial2"/>
    <dgm:cxn modelId="{6D06FD21-41A2-4B20-B104-C54750FBAF74}" type="presParOf" srcId="{D58A800F-F916-49F3-99F9-C9F2352B4607}" destId="{AC1423AE-980B-456B-8721-8BCA93CD2F01}" srcOrd="0" destOrd="0" presId="urn:microsoft.com/office/officeart/2005/8/layout/radial2"/>
    <dgm:cxn modelId="{87ABB348-3461-4B49-BA42-8F3BF6D49619}" type="presParOf" srcId="{D58A800F-F916-49F3-99F9-C9F2352B4607}" destId="{B51B090A-3715-4CCC-BFC4-B82B05484E3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60104C-2AE8-4E89-91A2-3C04339E265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dist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雙手肥皂清潔，搓洗</a:t>
          </a:r>
          <a:r>
            <a:rPr lang="en-US" sz="2800" kern="1200" dirty="0" smtClean="0"/>
            <a:t>40~60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B52CA34B-A043-458E-A18B-1B3AC91BD0FE}">
      <dsp:nvSpPr>
        <dsp:cNvPr id="0" name=""/>
        <dsp:cNvSpPr/>
      </dsp:nvSpPr>
      <dsp:spPr>
        <a:xfrm>
          <a:off x="298371" y="244625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E1954FC-FC55-4C5E-9B4E-75BD81852F7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4C869F36-77DE-43E6-811C-050170203E3D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FB6B57-5BA8-4FEB-A1AD-0AD51E15F4FE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6CE2DC0-96D9-401D-B5E7-25AD38E80181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386245-AD67-4863-9AA9-6C587D0BA356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213419AD-211F-48E7-85DE-85CC870D0794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505926-586A-4718-85B2-E33D55D615D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7A829A-2018-4444-8C20-9A2F42D285BF}">
      <dsp:nvSpPr>
        <dsp:cNvPr id="0" name=""/>
        <dsp:cNvSpPr/>
      </dsp:nvSpPr>
      <dsp:spPr>
        <a:xfrm>
          <a:off x="226362" y="100605"/>
          <a:ext cx="2490676" cy="2134804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BA8C5-7CE1-4F21-B67B-D2FEE0588945}">
      <dsp:nvSpPr>
        <dsp:cNvPr id="0" name=""/>
        <dsp:cNvSpPr/>
      </dsp:nvSpPr>
      <dsp:spPr>
        <a:xfrm>
          <a:off x="124743" y="1498006"/>
          <a:ext cx="2490676" cy="512353"/>
        </a:xfrm>
        <a:prstGeom prst="rect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di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大約</a:t>
          </a:r>
          <a:r>
            <a:rPr lang="en-US" sz="2300" kern="1200" dirty="0" smtClean="0"/>
            <a:t>3</a:t>
          </a:r>
          <a:r>
            <a:rPr lang="zh-TW" sz="2300" kern="1200" dirty="0" smtClean="0"/>
            <a:t>個步伐</a:t>
          </a:r>
          <a:endParaRPr lang="zh-TW" sz="2300" kern="1200" dirty="0"/>
        </a:p>
      </dsp:txBody>
      <dsp:txXfrm>
        <a:off x="124743" y="1498006"/>
        <a:ext cx="2490676" cy="512353"/>
      </dsp:txXfrm>
    </dsp:sp>
    <dsp:sp modelId="{E3304F66-5956-486E-AFD2-73F28BBF1ACD}">
      <dsp:nvSpPr>
        <dsp:cNvPr id="0" name=""/>
        <dsp:cNvSpPr/>
      </dsp:nvSpPr>
      <dsp:spPr>
        <a:xfrm>
          <a:off x="2869461" y="3642"/>
          <a:ext cx="2490676" cy="2134804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88DFB4-590A-4EFA-A7C5-0EFE17B83D1E}">
      <dsp:nvSpPr>
        <dsp:cNvPr id="0" name=""/>
        <dsp:cNvSpPr/>
      </dsp:nvSpPr>
      <dsp:spPr>
        <a:xfrm>
          <a:off x="2869461" y="1498006"/>
          <a:ext cx="2490676" cy="512353"/>
        </a:xfrm>
        <a:prstGeom prst="rect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di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室室外至少</a:t>
          </a:r>
          <a:r>
            <a:rPr lang="en-US" sz="2300" kern="1200" dirty="0" smtClean="0"/>
            <a:t>1</a:t>
          </a:r>
          <a:r>
            <a:rPr lang="zh-TW" sz="2300" kern="1200" dirty="0" smtClean="0"/>
            <a:t>公尺</a:t>
          </a:r>
          <a:endParaRPr lang="zh-TW" sz="2300" kern="1200" dirty="0"/>
        </a:p>
      </dsp:txBody>
      <dsp:txXfrm>
        <a:off x="2869461" y="1498006"/>
        <a:ext cx="2490676" cy="512353"/>
      </dsp:txXfrm>
    </dsp:sp>
    <dsp:sp modelId="{9F4C134B-23CE-465A-A222-426C3FD74834}">
      <dsp:nvSpPr>
        <dsp:cNvPr id="0" name=""/>
        <dsp:cNvSpPr/>
      </dsp:nvSpPr>
      <dsp:spPr>
        <a:xfrm>
          <a:off x="5614180" y="3642"/>
          <a:ext cx="2490676" cy="2134804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00" r="-1000"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45DC5C-2EA8-488A-A3A6-8C5406B86A55}">
      <dsp:nvSpPr>
        <dsp:cNvPr id="0" name=""/>
        <dsp:cNvSpPr/>
      </dsp:nvSpPr>
      <dsp:spPr>
        <a:xfrm>
          <a:off x="5614180" y="1498006"/>
          <a:ext cx="2490676" cy="512353"/>
        </a:xfrm>
        <a:prstGeom prst="rect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di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內至少</a:t>
          </a:r>
          <a:r>
            <a:rPr lang="en-US" sz="2300" kern="1200" dirty="0" smtClean="0"/>
            <a:t>1.5</a:t>
          </a:r>
          <a:r>
            <a:rPr lang="zh-TW" sz="2300" kern="1200" dirty="0" smtClean="0"/>
            <a:t>公尺</a:t>
          </a:r>
          <a:endParaRPr lang="zh-TW" sz="2300" kern="1200" dirty="0"/>
        </a:p>
      </dsp:txBody>
      <dsp:txXfrm>
        <a:off x="5614180" y="1498006"/>
        <a:ext cx="2490676" cy="512353"/>
      </dsp:txXfrm>
    </dsp:sp>
    <dsp:sp modelId="{9E947871-EACE-4880-8AEE-5CAC2C898BBF}">
      <dsp:nvSpPr>
        <dsp:cNvPr id="0" name=""/>
        <dsp:cNvSpPr/>
      </dsp:nvSpPr>
      <dsp:spPr>
        <a:xfrm>
          <a:off x="3106698" y="2391158"/>
          <a:ext cx="2490676" cy="2134804"/>
        </a:xfrm>
        <a:prstGeom prst="rect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3D740C-21A1-47CB-AD49-6A6804951AF9}">
      <dsp:nvSpPr>
        <dsp:cNvPr id="0" name=""/>
        <dsp:cNvSpPr/>
      </dsp:nvSpPr>
      <dsp:spPr>
        <a:xfrm>
          <a:off x="2869461" y="3881878"/>
          <a:ext cx="2490676" cy="512353"/>
        </a:xfrm>
        <a:prstGeom prst="rect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420" tIns="58420" rIns="58420" bIns="58420" numCol="1" spcCol="1270" anchor="ctr" anchorCtr="0">
          <a:noAutofit/>
        </a:bodyPr>
        <a:lstStyle/>
        <a:p>
          <a:pPr lvl="0" algn="dist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大約手臂的兩倍長</a:t>
          </a:r>
          <a:endParaRPr lang="zh-TW" sz="2300" kern="1200" dirty="0"/>
        </a:p>
      </dsp:txBody>
      <dsp:txXfrm>
        <a:off x="2869461" y="3881878"/>
        <a:ext cx="2490676" cy="5123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8669C6-AA17-44EC-9063-12569FEB5C7F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BA91C0-5E7E-4A5E-AC8F-010ABB3024AE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9A15D-8DB5-4716-A350-DC0809C611E5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duotone>
              <a:schemeClr val="accent2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2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D37026-D6D1-486C-B302-B3B4D6436625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704F9EC4-4A02-4E10-9644-5CC26773467F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了解防疫議題</a:t>
          </a:r>
          <a:endParaRPr lang="zh-TW" sz="2700" kern="1200" dirty="0"/>
        </a:p>
      </dsp:txBody>
      <dsp:txXfrm>
        <a:off x="5313733" y="238"/>
        <a:ext cx="2556882" cy="1704588"/>
      </dsp:txXfrm>
    </dsp:sp>
    <dsp:sp modelId="{AC1423AE-980B-456B-8721-8BCA93CD2F01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B51B090A-3715-4CCC-BFC4-B82B05484E39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BendingPictureSemiTransparentText">
  <dgm:title val=""/>
  <dgm:desc val=""/>
  <dgm:catLst>
    <dgm:cat type="picture" pri="7000"/>
    <dgm:cat type="pictureconvert" pri="7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h" fact="1.19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1667"/>
        </dgm:alg>
        <dgm:shape xmlns:r="http://schemas.openxmlformats.org/officeDocument/2006/relationships" r:blip="">
          <dgm:adjLst/>
        </dgm:shape>
        <dgm:constrLst>
          <dgm:constr type="l" for="ch" forName="rect1" refType="w" fact="0"/>
          <dgm:constr type="t" for="ch" forName="rect1" refType="h" fact="0"/>
          <dgm:constr type="w" for="ch" forName="rect1" refType="w"/>
          <dgm:constr type="h" for="ch" forName="rect1" refType="h"/>
          <dgm:constr type="l" for="ch" forName="rect2" refType="w" fact="0"/>
          <dgm:constr type="t" for="ch" forName="rect2" refType="h" fact="0.7"/>
          <dgm:constr type="w" for="ch" forName="rect2" refType="w"/>
          <dgm:constr type="h" for="ch" forName="rect2" refType="h" fact="0.24"/>
        </dgm:constrLst>
        <dgm:layoutNode name="rect1" styleLbl="bgShp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rect2" styleLbl="trBgShp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7F08C-320F-4949-966B-8A829C57259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1B7EA-1299-4B72-8E0C-0ADE6105354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85528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ㄒㄑ 蒿孬</a:t>
            </a:r>
            <a:r>
              <a:rPr lang="en-US" altLang="zh-TW" dirty="0" smtClean="0"/>
              <a:t>[</a:t>
            </a:r>
            <a:r>
              <a:rPr lang="zh-TW" altLang="en-US" dirty="0" smtClean="0"/>
              <a:t>饕</a:t>
            </a:r>
            <a:r>
              <a:rPr lang="en-US" altLang="zh-TW" dirty="0" smtClean="0"/>
              <a:t>[</a:t>
            </a:r>
            <a:r>
              <a:rPr lang="zh-TW" altLang="en-US" dirty="0" smtClean="0"/>
              <a:t>悶高 痾ㄎ需ㄎ 淤勳淤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31B7EA-1299-4B72-8E0C-0ADE61053549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4085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chemeClr val="accent6">
                    <a:lumMod val="5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00"/>
          </a:solidFill>
          <a:latin typeface="文鼎新中特黑" panose="020B0609010101010101" pitchFamily="49" charset="-120"/>
          <a:ea typeface="文鼎新中特黑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latin typeface="+mj-ea"/>
              </a:rPr>
              <a:t>防疫大</a:t>
            </a:r>
            <a:r>
              <a:rPr lang="zh-TW" altLang="en-US" dirty="0">
                <a:latin typeface="+mj-ea"/>
              </a:rPr>
              <a:t>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9" y="3435780"/>
            <a:ext cx="2951966" cy="2170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87676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463135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7936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127</Words>
  <Application>Microsoft Office PowerPoint</Application>
  <PresentationFormat>如螢幕大小 (4:3)</PresentationFormat>
  <Paragraphs>21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文鼎空疊圓</vt:lpstr>
      <vt:lpstr>文鼎新中特黑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2022-11-28T06:09:49Z</dcterms:modified>
</cp:coreProperties>
</file>