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541D5-DFA9-47BD-997D-A74AD9732206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5646A-331B-4FDD-97C9-12218890BD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07881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541D5-DFA9-47BD-997D-A74AD9732206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5646A-331B-4FDD-97C9-12218890BD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50234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541D5-DFA9-47BD-997D-A74AD9732206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5646A-331B-4FDD-97C9-12218890BD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3274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541D5-DFA9-47BD-997D-A74AD9732206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5646A-331B-4FDD-97C9-12218890BD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69468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541D5-DFA9-47BD-997D-A74AD9732206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5646A-331B-4FDD-97C9-12218890BD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3097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541D5-DFA9-47BD-997D-A74AD9732206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5646A-331B-4FDD-97C9-12218890BD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00144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541D5-DFA9-47BD-997D-A74AD9732206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5646A-331B-4FDD-97C9-12218890BD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9613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541D5-DFA9-47BD-997D-A74AD9732206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5646A-331B-4FDD-97C9-12218890BD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72911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541D5-DFA9-47BD-997D-A74AD9732206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5646A-331B-4FDD-97C9-12218890BD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68665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541D5-DFA9-47BD-997D-A74AD9732206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5646A-331B-4FDD-97C9-12218890BD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47900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541D5-DFA9-47BD-997D-A74AD9732206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5646A-331B-4FDD-97C9-12218890BD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316784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1000">
              <a:srgbClr val="FFFF00"/>
            </a:gs>
            <a:gs pos="0">
              <a:srgbClr val="00B0F0"/>
            </a:gs>
            <a:gs pos="100000">
              <a:schemeClr val="bg1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7541D5-DFA9-47BD-997D-A74AD9732206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45646A-331B-4FDD-97C9-12218890BD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7309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>
                <a:solidFill>
                  <a:srgbClr val="7030A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腦筋緊急轉彎</a:t>
            </a:r>
            <a:endParaRPr lang="zh-TW" altLang="en-US" dirty="0">
              <a:solidFill>
                <a:srgbClr val="7030A0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7512" y="1480123"/>
            <a:ext cx="3073847" cy="3573998"/>
          </a:xfrm>
          <a:prstGeom prst="rect">
            <a:avLst/>
          </a:prstGeom>
        </p:spPr>
      </p:pic>
      <p:sp>
        <p:nvSpPr>
          <p:cNvPr id="8" name="圓角矩形 7">
            <a:hlinkClick r:id="" action="ppaction://hlinkshowjump?jump=nextslide"/>
          </p:cNvPr>
          <p:cNvSpPr/>
          <p:nvPr/>
        </p:nvSpPr>
        <p:spPr>
          <a:xfrm>
            <a:off x="5057503" y="5462534"/>
            <a:ext cx="2076994" cy="940526"/>
          </a:xfrm>
          <a:prstGeom prst="roundRect">
            <a:avLst/>
          </a:prstGeom>
          <a:gradFill flip="none" rotWithShape="1">
            <a:gsLst>
              <a:gs pos="0">
                <a:schemeClr val="accent4">
                  <a:lumMod val="40000"/>
                  <a:lumOff val="60000"/>
                </a:schemeClr>
              </a:gs>
              <a:gs pos="46000">
                <a:schemeClr val="accent4">
                  <a:lumMod val="95000"/>
                  <a:lumOff val="5000"/>
                </a:schemeClr>
              </a:gs>
              <a:gs pos="100000">
                <a:schemeClr val="accent4">
                  <a:lumMod val="60000"/>
                </a:schemeClr>
              </a:gs>
            </a:gsLst>
            <a:lin ang="2700000" scaled="1"/>
            <a:tileRect/>
          </a:gradFill>
          <a:ln w="38100">
            <a:solidFill>
              <a:srgbClr val="7030A0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開始</a:t>
            </a:r>
            <a:endParaRPr lang="zh-TW" altLang="en-US" sz="4400" dirty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374501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>
                <a:solidFill>
                  <a:srgbClr val="7030A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借什麼東西不用還？</a:t>
            </a:r>
            <a:endParaRPr lang="zh-TW" altLang="en-US" dirty="0">
              <a:solidFill>
                <a:srgbClr val="7030A0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3" name="動作按鈕: 說明 2">
            <a:hlinkClick r:id="" action="ppaction://noaction" highlightClick="1"/>
          </p:cNvPr>
          <p:cNvSpPr/>
          <p:nvPr/>
        </p:nvSpPr>
        <p:spPr>
          <a:xfrm>
            <a:off x="4717868" y="1920239"/>
            <a:ext cx="2756263" cy="2325189"/>
          </a:xfrm>
          <a:prstGeom prst="actionButtonHelp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5227320" y="5144671"/>
            <a:ext cx="2076994" cy="940526"/>
          </a:xfrm>
          <a:prstGeom prst="roundRect">
            <a:avLst/>
          </a:prstGeom>
          <a:gradFill flip="none" rotWithShape="1">
            <a:gsLst>
              <a:gs pos="0">
                <a:schemeClr val="accent4">
                  <a:lumMod val="40000"/>
                  <a:lumOff val="60000"/>
                </a:schemeClr>
              </a:gs>
              <a:gs pos="46000">
                <a:schemeClr val="accent4">
                  <a:lumMod val="95000"/>
                  <a:lumOff val="5000"/>
                </a:schemeClr>
              </a:gs>
              <a:gs pos="100000">
                <a:schemeClr val="accent4">
                  <a:lumMod val="60000"/>
                </a:schemeClr>
              </a:gs>
            </a:gsLst>
            <a:lin ang="2700000" scaled="1"/>
            <a:tileRect/>
          </a:gradFill>
          <a:ln w="38100">
            <a:solidFill>
              <a:srgbClr val="7030A0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人</a:t>
            </a:r>
          </a:p>
        </p:txBody>
      </p:sp>
      <p:sp>
        <p:nvSpPr>
          <p:cNvPr id="6" name="圓角矩形 5">
            <a:hlinkClick r:id="" action="ppaction://hlinkshowjump?jump=lastslide"/>
          </p:cNvPr>
          <p:cNvSpPr/>
          <p:nvPr/>
        </p:nvSpPr>
        <p:spPr>
          <a:xfrm>
            <a:off x="8906692" y="5144671"/>
            <a:ext cx="2076994" cy="940526"/>
          </a:xfrm>
          <a:prstGeom prst="roundRect">
            <a:avLst/>
          </a:prstGeom>
          <a:gradFill flip="none" rotWithShape="1">
            <a:gsLst>
              <a:gs pos="0">
                <a:schemeClr val="accent4">
                  <a:lumMod val="40000"/>
                  <a:lumOff val="60000"/>
                </a:schemeClr>
              </a:gs>
              <a:gs pos="46000">
                <a:schemeClr val="accent4">
                  <a:lumMod val="95000"/>
                  <a:lumOff val="5000"/>
                </a:schemeClr>
              </a:gs>
              <a:gs pos="100000">
                <a:schemeClr val="accent4">
                  <a:lumMod val="60000"/>
                </a:schemeClr>
              </a:gs>
            </a:gsLst>
            <a:lin ang="2700000" scaled="1"/>
            <a:tileRect/>
          </a:gradFill>
          <a:ln w="38100">
            <a:solidFill>
              <a:srgbClr val="7030A0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過</a:t>
            </a:r>
          </a:p>
        </p:txBody>
      </p:sp>
      <p:sp>
        <p:nvSpPr>
          <p:cNvPr id="7" name="圓角矩形 6">
            <a:hlinkClick r:id="" action="ppaction://hlinkshowjump?jump=nextslide"/>
          </p:cNvPr>
          <p:cNvSpPr/>
          <p:nvPr/>
        </p:nvSpPr>
        <p:spPr>
          <a:xfrm>
            <a:off x="1547948" y="5144671"/>
            <a:ext cx="2076994" cy="940526"/>
          </a:xfrm>
          <a:prstGeom prst="roundRect">
            <a:avLst/>
          </a:prstGeom>
          <a:gradFill flip="none" rotWithShape="1">
            <a:gsLst>
              <a:gs pos="0">
                <a:schemeClr val="accent4">
                  <a:lumMod val="40000"/>
                  <a:lumOff val="60000"/>
                </a:schemeClr>
              </a:gs>
              <a:gs pos="46000">
                <a:schemeClr val="accent4">
                  <a:lumMod val="95000"/>
                  <a:lumOff val="5000"/>
                </a:schemeClr>
              </a:gs>
              <a:gs pos="100000">
                <a:schemeClr val="accent4">
                  <a:lumMod val="60000"/>
                </a:schemeClr>
              </a:gs>
            </a:gsLst>
            <a:lin ang="2700000" scaled="1"/>
            <a:tileRect/>
          </a:gradFill>
          <a:ln w="38100">
            <a:solidFill>
              <a:srgbClr val="7030A0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錢</a:t>
            </a:r>
          </a:p>
        </p:txBody>
      </p:sp>
    </p:spTree>
    <p:extLst>
      <p:ext uri="{BB962C8B-B14F-4D97-AF65-F5344CB8AC3E}">
        <p14:creationId xmlns:p14="http://schemas.microsoft.com/office/powerpoint/2010/main" val="258698313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 2 1"/>
          <p:cNvSpPr/>
          <p:nvPr/>
        </p:nvSpPr>
        <p:spPr>
          <a:xfrm>
            <a:off x="5917475" y="522515"/>
            <a:ext cx="5368834" cy="4872445"/>
          </a:xfrm>
          <a:prstGeom prst="irregularSeal2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答錯了！</a:t>
            </a:r>
            <a:endParaRPr lang="zh-TW" altLang="en-US" sz="4400" dirty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3547" y="1734159"/>
            <a:ext cx="3446361" cy="3660801"/>
          </a:xfrm>
          <a:prstGeom prst="rect">
            <a:avLst/>
          </a:prstGeom>
        </p:spPr>
      </p:pic>
      <p:sp>
        <p:nvSpPr>
          <p:cNvPr id="4" name="圓角矩形 3">
            <a:hlinkClick r:id="" action="ppaction://hlinkshowjump?jump=previousslide"/>
          </p:cNvPr>
          <p:cNvSpPr/>
          <p:nvPr/>
        </p:nvSpPr>
        <p:spPr>
          <a:xfrm>
            <a:off x="5057503" y="5462534"/>
            <a:ext cx="2076994" cy="940526"/>
          </a:xfrm>
          <a:prstGeom prst="roundRect">
            <a:avLst/>
          </a:prstGeom>
          <a:gradFill flip="none" rotWithShape="1">
            <a:gsLst>
              <a:gs pos="0">
                <a:schemeClr val="accent4">
                  <a:lumMod val="40000"/>
                  <a:lumOff val="60000"/>
                </a:schemeClr>
              </a:gs>
              <a:gs pos="46000">
                <a:schemeClr val="accent4">
                  <a:lumMod val="95000"/>
                  <a:lumOff val="5000"/>
                </a:schemeClr>
              </a:gs>
              <a:gs pos="100000">
                <a:schemeClr val="accent4">
                  <a:lumMod val="60000"/>
                </a:schemeClr>
              </a:gs>
            </a:gsLst>
            <a:lin ang="2700000" scaled="1"/>
            <a:tileRect/>
          </a:gradFill>
          <a:ln w="38100">
            <a:solidFill>
              <a:srgbClr val="7030A0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重來</a:t>
            </a:r>
          </a:p>
        </p:txBody>
      </p:sp>
    </p:spTree>
    <p:extLst>
      <p:ext uri="{BB962C8B-B14F-4D97-AF65-F5344CB8AC3E}">
        <p14:creationId xmlns:p14="http://schemas.microsoft.com/office/powerpoint/2010/main" val="39335244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  <p:sndAc>
          <p:stSnd>
            <p:snd r:embed="rId2" name="explode.wav"/>
          </p:stSnd>
        </p:sndAc>
      </p:transition>
    </mc:Choice>
    <mc:Fallback>
      <p:transition spd="slow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圖說文字 1"/>
          <p:cNvSpPr/>
          <p:nvPr/>
        </p:nvSpPr>
        <p:spPr>
          <a:xfrm>
            <a:off x="1659980" y="914400"/>
            <a:ext cx="4585063" cy="3174274"/>
          </a:xfrm>
          <a:prstGeom prst="wedgeRoundRectCallout">
            <a:avLst>
              <a:gd name="adj1" fmla="val 62928"/>
              <a:gd name="adj2" fmla="val 29578"/>
              <a:gd name="adj3" fmla="val 16667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答對了，</a:t>
            </a:r>
            <a:endParaRPr lang="en-US" altLang="zh-TW" sz="4400" dirty="0" smtClean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  <a:p>
            <a:pPr algn="ctr"/>
            <a:r>
              <a:rPr lang="zh-TW" altLang="en-US" sz="44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你真是厲害！</a:t>
            </a:r>
            <a:endParaRPr lang="zh-TW" altLang="en-US" sz="4400" dirty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5043" y="1972492"/>
            <a:ext cx="5503398" cy="3778127"/>
          </a:xfrm>
          <a:prstGeom prst="rect">
            <a:avLst/>
          </a:prstGeom>
        </p:spPr>
      </p:pic>
      <p:sp>
        <p:nvSpPr>
          <p:cNvPr id="4" name="圓角矩形 3">
            <a:hlinkClick r:id="" action="ppaction://hlinkshowjump?jump=endshow"/>
          </p:cNvPr>
          <p:cNvSpPr/>
          <p:nvPr/>
        </p:nvSpPr>
        <p:spPr>
          <a:xfrm>
            <a:off x="5057503" y="5462534"/>
            <a:ext cx="2076994" cy="940526"/>
          </a:xfrm>
          <a:prstGeom prst="roundRect">
            <a:avLst/>
          </a:prstGeom>
          <a:gradFill flip="none" rotWithShape="1">
            <a:gsLst>
              <a:gs pos="0">
                <a:schemeClr val="accent4">
                  <a:lumMod val="40000"/>
                  <a:lumOff val="60000"/>
                </a:schemeClr>
              </a:gs>
              <a:gs pos="46000">
                <a:schemeClr val="accent4">
                  <a:lumMod val="95000"/>
                  <a:lumOff val="5000"/>
                </a:schemeClr>
              </a:gs>
              <a:gs pos="100000">
                <a:schemeClr val="accent4">
                  <a:lumMod val="60000"/>
                </a:schemeClr>
              </a:gs>
            </a:gsLst>
            <a:lin ang="2700000" scaled="1"/>
            <a:tileRect/>
          </a:gradFill>
          <a:ln w="38100">
            <a:solidFill>
              <a:srgbClr val="7030A0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再見</a:t>
            </a:r>
          </a:p>
        </p:txBody>
      </p:sp>
    </p:spTree>
    <p:extLst>
      <p:ext uri="{BB962C8B-B14F-4D97-AF65-F5344CB8AC3E}">
        <p14:creationId xmlns:p14="http://schemas.microsoft.com/office/powerpoint/2010/main" val="25925136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  <p:sndAc>
          <p:stSnd>
            <p:snd r:embed="rId2" name="applause.wav"/>
          </p:stSnd>
        </p:sndAc>
      </p:transition>
    </mc:Choice>
    <mc:Fallback>
      <p:transition spd="slow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27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文鼎俏黑體P</vt:lpstr>
      <vt:lpstr>新細明體</vt:lpstr>
      <vt:lpstr>Arial</vt:lpstr>
      <vt:lpstr>Calibri</vt:lpstr>
      <vt:lpstr>Calibri Light</vt:lpstr>
      <vt:lpstr>Office 佈景主題</vt:lpstr>
      <vt:lpstr>腦筋緊急轉彎</vt:lpstr>
      <vt:lpstr>借什麼東西不用還？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腦筋緊急轉彎</dc:title>
  <dc:creator>Windows 使用者</dc:creator>
  <cp:lastModifiedBy>Windows 使用者</cp:lastModifiedBy>
  <cp:revision>9</cp:revision>
  <dcterms:created xsi:type="dcterms:W3CDTF">2022-10-24T05:55:46Z</dcterms:created>
  <dcterms:modified xsi:type="dcterms:W3CDTF">2022-11-07T06:03:19Z</dcterms:modified>
</cp:coreProperties>
</file>