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80808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FD03-701A-4EC8-8D6C-E7EBF76A0A80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834-58F3-470C-B4E6-8E26DAAF3E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8308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FD03-701A-4EC8-8D6C-E7EBF76A0A80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834-58F3-470C-B4E6-8E26DAAF3E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580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FD03-701A-4EC8-8D6C-E7EBF76A0A80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834-58F3-470C-B4E6-8E26DAAF3E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252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FD03-701A-4EC8-8D6C-E7EBF76A0A80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834-58F3-470C-B4E6-8E26DAAF3E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37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FD03-701A-4EC8-8D6C-E7EBF76A0A80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834-58F3-470C-B4E6-8E26DAAF3E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259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FD03-701A-4EC8-8D6C-E7EBF76A0A80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834-58F3-470C-B4E6-8E26DAAF3E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0224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FD03-701A-4EC8-8D6C-E7EBF76A0A80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834-58F3-470C-B4E6-8E26DAAF3E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5431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FD03-701A-4EC8-8D6C-E7EBF76A0A80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834-58F3-470C-B4E6-8E26DAAF3E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4726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FD03-701A-4EC8-8D6C-E7EBF76A0A80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834-58F3-470C-B4E6-8E26DAAF3E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04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FD03-701A-4EC8-8D6C-E7EBF76A0A80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834-58F3-470C-B4E6-8E26DAAF3E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087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FD03-701A-4EC8-8D6C-E7EBF76A0A80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834-58F3-470C-B4E6-8E26DAAF3E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0487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33CCFF"/>
            </a:gs>
            <a:gs pos="23000">
              <a:schemeClr val="bg1"/>
            </a:gs>
            <a:gs pos="79000">
              <a:srgbClr val="80808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EFD03-701A-4EC8-8D6C-E7EBF76A0A80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A7834-58F3-470C-B4E6-8E26DAAF3E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393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 rot="570338">
            <a:off x="4103913" y="352062"/>
            <a:ext cx="3106783" cy="1058726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4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腦筋急轉彎</a:t>
            </a:r>
            <a:endParaRPr lang="zh-TW" altLang="en-US" dirty="0">
              <a:solidFill>
                <a:schemeClr val="accent4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11" y="1272655"/>
            <a:ext cx="4275325" cy="4161953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177" y="274784"/>
            <a:ext cx="4820195" cy="5324049"/>
          </a:xfrm>
          <a:prstGeom prst="rect">
            <a:avLst/>
          </a:prstGeom>
        </p:spPr>
      </p:pic>
      <p:sp>
        <p:nvSpPr>
          <p:cNvPr id="5" name="圓角矩形 4"/>
          <p:cNvSpPr/>
          <p:nvPr/>
        </p:nvSpPr>
        <p:spPr>
          <a:xfrm>
            <a:off x="4764636" y="5434608"/>
            <a:ext cx="2730915" cy="133408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tx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開始</a:t>
            </a:r>
            <a:endParaRPr lang="zh-TW" altLang="en-US" sz="7200" dirty="0">
              <a:solidFill>
                <a:schemeClr val="tx1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0663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32760" y="116932"/>
            <a:ext cx="5053149" cy="1267732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4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猜我喜歡</a:t>
            </a:r>
            <a:r>
              <a:rPr lang="zh-TW" altLang="en-US" dirty="0" smtClean="0">
                <a:solidFill>
                  <a:schemeClr val="accent4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什麼水果</a:t>
            </a:r>
            <a:r>
              <a:rPr lang="en-US" altLang="zh-TW" dirty="0" smtClean="0">
                <a:solidFill>
                  <a:schemeClr val="accent4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?</a:t>
            </a:r>
            <a:endParaRPr lang="zh-TW" altLang="en-US" dirty="0">
              <a:solidFill>
                <a:schemeClr val="accent4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491" y="868364"/>
            <a:ext cx="6712131" cy="4444465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4751573" y="5312829"/>
            <a:ext cx="2730915" cy="133408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tx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豆腐</a:t>
            </a:r>
            <a:endParaRPr lang="zh-TW" altLang="en-US" sz="7200" dirty="0">
              <a:solidFill>
                <a:schemeClr val="tx1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9065622" y="5312829"/>
            <a:ext cx="2730915" cy="133408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solidFill>
                  <a:schemeClr val="tx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牛奶</a:t>
            </a:r>
            <a:endParaRPr lang="zh-TW" altLang="en-US" sz="7200" dirty="0">
              <a:solidFill>
                <a:schemeClr val="tx1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744464" y="5312829"/>
            <a:ext cx="2730915" cy="133408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tx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西瓜</a:t>
            </a:r>
            <a:endParaRPr lang="zh-TW" altLang="en-US" sz="7200" dirty="0">
              <a:solidFill>
                <a:schemeClr val="tx1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3131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4545875" y="274320"/>
            <a:ext cx="7341325" cy="505449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tx1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答錯了</a:t>
            </a:r>
            <a:r>
              <a:rPr lang="en-US" altLang="zh-TW" sz="7200" dirty="0" smtClean="0">
                <a:solidFill>
                  <a:schemeClr val="tx1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!</a:t>
            </a:r>
            <a:endParaRPr lang="zh-TW" altLang="en-US" sz="7200" dirty="0">
              <a:solidFill>
                <a:schemeClr val="tx1"/>
              </a:solidFill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31" y="1476102"/>
            <a:ext cx="4168910" cy="4428309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4663441" y="5420250"/>
            <a:ext cx="2730915" cy="133408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tx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重</a:t>
            </a:r>
            <a:r>
              <a:rPr lang="zh-TW" altLang="en-US" sz="7200" dirty="0">
                <a:solidFill>
                  <a:schemeClr val="tx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32964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4000">
              <a:srgbClr val="33CCFF"/>
            </a:gs>
            <a:gs pos="23000">
              <a:schemeClr val="bg1"/>
            </a:gs>
            <a:gs pos="79000">
              <a:srgbClr val="808080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572001" y="182880"/>
            <a:ext cx="7406640" cy="4846320"/>
          </a:xfrm>
          <a:prstGeom prst="wedgeRoundRectCallout">
            <a:avLst>
              <a:gd name="adj1" fmla="val -56459"/>
              <a:gd name="adj2" fmla="val 32042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zh-TW" altLang="en-US" sz="9600" b="1" dirty="0" smtClean="0">
                <a:ln/>
                <a:solidFill>
                  <a:schemeClr val="tx1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答對了</a:t>
            </a:r>
            <a:r>
              <a:rPr lang="en-US" altLang="zh-TW" sz="9600" b="1" dirty="0" smtClean="0">
                <a:ln/>
                <a:solidFill>
                  <a:schemeClr val="tx1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!</a:t>
            </a:r>
          </a:p>
          <a:p>
            <a:pPr algn="ctr"/>
            <a:r>
              <a:rPr lang="zh-TW" altLang="en-US" sz="9600" b="1" dirty="0" smtClean="0">
                <a:ln/>
                <a:solidFill>
                  <a:schemeClr val="tx1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厲害</a:t>
            </a:r>
            <a:r>
              <a:rPr lang="en-US" altLang="zh-TW" sz="9600" b="1" dirty="0" smtClean="0">
                <a:ln/>
                <a:solidFill>
                  <a:schemeClr val="tx1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!</a:t>
            </a:r>
            <a:endParaRPr lang="zh-TW" altLang="en-US" sz="9600" b="1" dirty="0">
              <a:ln/>
              <a:solidFill>
                <a:schemeClr val="tx1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99" y="3174275"/>
            <a:ext cx="3977665" cy="352479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37" y="182880"/>
            <a:ext cx="3389506" cy="2828485"/>
          </a:xfrm>
          <a:prstGeom prst="rect">
            <a:avLst/>
          </a:prstGeom>
        </p:spPr>
      </p:pic>
      <p:sp>
        <p:nvSpPr>
          <p:cNvPr id="5" name="圓角矩形 4"/>
          <p:cNvSpPr/>
          <p:nvPr/>
        </p:nvSpPr>
        <p:spPr>
          <a:xfrm>
            <a:off x="4869139" y="5251728"/>
            <a:ext cx="2730915" cy="133408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tx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離</a:t>
            </a:r>
            <a:r>
              <a:rPr lang="zh-TW" altLang="en-US" sz="7200" dirty="0">
                <a:solidFill>
                  <a:schemeClr val="tx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開</a:t>
            </a:r>
          </a:p>
        </p:txBody>
      </p:sp>
    </p:spTree>
    <p:extLst>
      <p:ext uri="{BB962C8B-B14F-4D97-AF65-F5344CB8AC3E}">
        <p14:creationId xmlns:p14="http://schemas.microsoft.com/office/powerpoint/2010/main" val="349681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24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文鼎中特黑</vt:lpstr>
      <vt:lpstr>文鼎特黑</vt:lpstr>
      <vt:lpstr>文鼎特圓</vt:lpstr>
      <vt:lpstr>新細明體</vt:lpstr>
      <vt:lpstr>Arial</vt:lpstr>
      <vt:lpstr>Calibri</vt:lpstr>
      <vt:lpstr>Calibri Light</vt:lpstr>
      <vt:lpstr>Office 佈景主題</vt:lpstr>
      <vt:lpstr>腦筋急轉彎</vt:lpstr>
      <vt:lpstr>猜我喜歡什麼水果?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8</cp:revision>
  <dcterms:created xsi:type="dcterms:W3CDTF">2022-10-24T05:57:08Z</dcterms:created>
  <dcterms:modified xsi:type="dcterms:W3CDTF">2022-10-31T06:17:15Z</dcterms:modified>
</cp:coreProperties>
</file>