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3399"/>
    <a:srgbClr val="9933FF"/>
    <a:srgbClr val="FF33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CF65D-7843-436A-BF92-5B0148BFB1F1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C23BA-B6B1-4241-91ED-35DD32EA0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044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C23BA-B6B1-4241-91ED-35DD32EA00C7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846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57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0996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3767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611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497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52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912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56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98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249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750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8000">
              <a:srgbClr val="9933FF"/>
            </a:gs>
            <a:gs pos="100000">
              <a:srgbClr val="FF66CC"/>
            </a:gs>
            <a:gs pos="60000">
              <a:srgbClr val="AD67D1"/>
            </a:gs>
            <a:gs pos="38000">
              <a:srgbClr val="FF33CC"/>
            </a:gs>
            <a:gs pos="81000">
              <a:srgbClr val="FF3399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96329-0081-4F73-9505-75A686960E1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DF431-D35D-4561-B546-87C81F474FF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55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audio" Target="../media/audio2.wav"/><Relationship Id="rId7" Type="http://schemas.openxmlformats.org/officeDocument/2006/relationships/image" Target="../media/image8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Relationship Id="rId6" Type="http://schemas.openxmlformats.org/officeDocument/2006/relationships/audio" Target="../media/audio4.wav"/><Relationship Id="rId5" Type="http://schemas.openxmlformats.org/officeDocument/2006/relationships/image" Target="../media/image13.jp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828108" y="273482"/>
            <a:ext cx="4767943" cy="742431"/>
          </a:xfrm>
        </p:spPr>
        <p:txBody>
          <a:bodyPr>
            <a:noAutofit/>
          </a:bodyPr>
          <a:lstStyle/>
          <a:p>
            <a:r>
              <a:rPr lang="zh-TW" altLang="en-US" sz="7200" dirty="0" smtClean="0">
                <a:solidFill>
                  <a:srgbClr val="FF0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大</a:t>
            </a:r>
            <a:r>
              <a:rPr lang="zh-TW" altLang="en-US" sz="7200" dirty="0" smtClean="0">
                <a:solidFill>
                  <a:srgbClr val="FFC0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家</a:t>
            </a:r>
            <a:r>
              <a:rPr lang="zh-TW" altLang="en-US" sz="7200" dirty="0" smtClean="0">
                <a:solidFill>
                  <a:srgbClr val="FFFF0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來</a:t>
            </a:r>
            <a:r>
              <a:rPr lang="zh-TW" altLang="en-US" sz="7200" dirty="0" smtClean="0">
                <a:solidFill>
                  <a:srgbClr val="92D05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猜</a:t>
            </a:r>
            <a:r>
              <a:rPr lang="zh-TW" altLang="en-US" sz="7200" dirty="0" smtClean="0">
                <a:solidFill>
                  <a:srgbClr val="00B0F0"/>
                </a:solidFill>
                <a:latin typeface="文鼎中行書" panose="020B0609010101010101" pitchFamily="49" charset="-120"/>
                <a:ea typeface="文鼎中行書" panose="020B0609010101010101" pitchFamily="49" charset="-120"/>
              </a:rPr>
              <a:t>謎</a:t>
            </a:r>
            <a:endParaRPr lang="zh-TW" altLang="en-US" sz="7200" dirty="0">
              <a:solidFill>
                <a:srgbClr val="00B0F0"/>
              </a:solidFill>
              <a:latin typeface="文鼎中行書" panose="020B0609010101010101" pitchFamily="49" charset="-120"/>
              <a:ea typeface="文鼎中行書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96" y="1015913"/>
            <a:ext cx="3909971" cy="5396216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9322" y="152245"/>
            <a:ext cx="4310265" cy="3561776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555" y="3508517"/>
            <a:ext cx="3012749" cy="3163386"/>
          </a:xfrm>
          <a:prstGeom prst="rect">
            <a:avLst/>
          </a:prstGeom>
        </p:spPr>
      </p:pic>
      <p:sp>
        <p:nvSpPr>
          <p:cNvPr id="7" name="雲朵形 6">
            <a:hlinkClick r:id="" action="ppaction://hlinkshowjump?jump=nextslide"/>
          </p:cNvPr>
          <p:cNvSpPr/>
          <p:nvPr/>
        </p:nvSpPr>
        <p:spPr>
          <a:xfrm>
            <a:off x="3579223" y="1959429"/>
            <a:ext cx="3448594" cy="1808862"/>
          </a:xfrm>
          <a:prstGeom prst="cloud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開始</a:t>
            </a:r>
            <a:endParaRPr lang="zh-TW" altLang="en-US" sz="4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992" y="3835804"/>
            <a:ext cx="2192055" cy="2668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6175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7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2074" y="182881"/>
            <a:ext cx="10515600" cy="205086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rgbClr val="C0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有兩個人掉進洞裡</a:t>
            </a:r>
            <a:r>
              <a:rPr lang="en-US" altLang="zh-TW" dirty="0" smtClean="0">
                <a:solidFill>
                  <a:srgbClr val="C0000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,</a:t>
            </a:r>
            <a:r>
              <a:rPr lang="zh-TW" altLang="en-US" dirty="0" smtClean="0">
                <a:solidFill>
                  <a:srgbClr val="00B05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一個人死了</a:t>
            </a:r>
            <a:r>
              <a:rPr lang="en-US" altLang="zh-TW" dirty="0" smtClean="0">
                <a:solidFill>
                  <a:srgbClr val="00B05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,</a:t>
            </a:r>
            <a:r>
              <a:rPr lang="zh-TW" altLang="en-US" dirty="0" smtClean="0">
                <a:solidFill>
                  <a:srgbClr val="0070C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另一個還活著</a:t>
            </a:r>
            <a:r>
              <a:rPr lang="en-US" altLang="zh-TW" dirty="0" smtClean="0">
                <a:solidFill>
                  <a:srgbClr val="0070C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,</a:t>
            </a:r>
            <a:r>
              <a:rPr lang="zh-TW" altLang="en-US" dirty="0" smtClean="0">
                <a:solidFill>
                  <a:srgbClr val="00206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死的叫做死人</a:t>
            </a:r>
            <a:r>
              <a:rPr lang="en-US" altLang="zh-TW" dirty="0" smtClean="0">
                <a:solidFill>
                  <a:srgbClr val="00206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,</a:t>
            </a:r>
            <a:r>
              <a:rPr lang="zh-TW" altLang="en-US" dirty="0" smtClean="0">
                <a:solidFill>
                  <a:srgbClr val="7030A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那請問活著的人叫做什麼</a:t>
            </a:r>
            <a:r>
              <a:rPr lang="en-US" altLang="zh-TW" dirty="0">
                <a:solidFill>
                  <a:srgbClr val="7030A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  <a:t>?</a:t>
            </a:r>
            <a:br>
              <a:rPr lang="en-US" altLang="zh-TW" dirty="0">
                <a:solidFill>
                  <a:srgbClr val="7030A0"/>
                </a:solidFill>
                <a:latin typeface="文鼎中特毛楷" panose="020B0609010101010101" pitchFamily="49" charset="-120"/>
                <a:ea typeface="文鼎中特毛楷" panose="020B0609010101010101" pitchFamily="49" charset="-120"/>
              </a:rPr>
            </a:br>
            <a:endParaRPr lang="zh-TW" altLang="en-US" dirty="0">
              <a:solidFill>
                <a:srgbClr val="7030A0"/>
              </a:solidFill>
              <a:latin typeface="文鼎中特毛楷" panose="020B0609010101010101" pitchFamily="49" charset="-120"/>
              <a:ea typeface="文鼎中特毛楷" panose="020B0609010101010101" pitchFamily="49" charset="-120"/>
            </a:endParaRPr>
          </a:p>
        </p:txBody>
      </p:sp>
      <p:sp>
        <p:nvSpPr>
          <p:cNvPr id="6" name="雲朵形 5">
            <a:hlinkClick r:id="" action="ppaction://hlinkshowjump?jump=lastslide"/>
          </p:cNvPr>
          <p:cNvSpPr/>
          <p:nvPr/>
        </p:nvSpPr>
        <p:spPr>
          <a:xfrm>
            <a:off x="4245429" y="4404017"/>
            <a:ext cx="3448594" cy="1808862"/>
          </a:xfrm>
          <a:prstGeom prst="cloud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救命</a:t>
            </a:r>
          </a:p>
        </p:txBody>
      </p:sp>
      <p:sp>
        <p:nvSpPr>
          <p:cNvPr id="7" name="雲朵形 6">
            <a:hlinkClick r:id="" action="ppaction://hlinkshowjump?jump=nextslide"/>
          </p:cNvPr>
          <p:cNvSpPr/>
          <p:nvPr/>
        </p:nvSpPr>
        <p:spPr>
          <a:xfrm>
            <a:off x="130629" y="4404017"/>
            <a:ext cx="3448594" cy="1808862"/>
          </a:xfrm>
          <a:prstGeom prst="cloud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活</a:t>
            </a:r>
            <a:r>
              <a:rPr lang="zh-TW" altLang="en-US" sz="4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人</a:t>
            </a:r>
          </a:p>
        </p:txBody>
      </p:sp>
      <p:sp>
        <p:nvSpPr>
          <p:cNvPr id="8" name="雲朵形 7">
            <a:hlinkClick r:id="" action="ppaction://hlinkshowjump?jump=nextslide"/>
          </p:cNvPr>
          <p:cNvSpPr/>
          <p:nvPr/>
        </p:nvSpPr>
        <p:spPr>
          <a:xfrm>
            <a:off x="8360229" y="4404017"/>
            <a:ext cx="3448594" cy="1808862"/>
          </a:xfrm>
          <a:prstGeom prst="cloud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一般人</a:t>
            </a:r>
            <a:endParaRPr lang="zh-TW" altLang="en-US" sz="4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972" y="1917146"/>
            <a:ext cx="1872467" cy="248687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9" y="1521538"/>
            <a:ext cx="2114571" cy="3004917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240" y="1877864"/>
            <a:ext cx="1227551" cy="2292263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454" y="2005283"/>
            <a:ext cx="1828800" cy="479746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055" y="1802707"/>
            <a:ext cx="1828800" cy="244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0683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3" name="whoosh.wav"/>
          </p:stSnd>
        </p:sndAc>
      </p:transition>
    </mc:Choice>
    <mc:Fallback xmlns="">
      <p:transition spd="slow">
        <p:fade/>
        <p:sndAc>
          <p:stSnd>
            <p:snd r:embed="rId9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雲朵形圖說文字 2"/>
          <p:cNvSpPr/>
          <p:nvPr/>
        </p:nvSpPr>
        <p:spPr>
          <a:xfrm>
            <a:off x="6322423" y="744584"/>
            <a:ext cx="5342709" cy="3997234"/>
          </a:xfrm>
          <a:prstGeom prst="cloudCallout">
            <a:avLst>
              <a:gd name="adj1" fmla="val -64109"/>
              <a:gd name="adj2" fmla="val 21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答錯了</a:t>
            </a:r>
            <a:endParaRPr lang="en-US" altLang="zh-TW" sz="4400" dirty="0" smtClean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  <a:p>
            <a:pPr algn="ctr"/>
            <a:r>
              <a:rPr lang="zh-TW" altLang="en-US" sz="4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真是可惜</a:t>
            </a:r>
            <a:endParaRPr lang="zh-TW" altLang="en-US" sz="44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921" y="617714"/>
            <a:ext cx="5078102" cy="5394073"/>
          </a:xfrm>
          <a:prstGeom prst="rect">
            <a:avLst/>
          </a:prstGeom>
        </p:spPr>
      </p:pic>
      <p:sp>
        <p:nvSpPr>
          <p:cNvPr id="6" name="雲朵形 5">
            <a:hlinkClick r:id="" action="ppaction://hlinkshowjump?jump=previousslide"/>
          </p:cNvPr>
          <p:cNvSpPr/>
          <p:nvPr/>
        </p:nvSpPr>
        <p:spPr>
          <a:xfrm>
            <a:off x="5408023" y="4833258"/>
            <a:ext cx="3448594" cy="1808862"/>
          </a:xfrm>
          <a:prstGeom prst="cloud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重</a:t>
            </a:r>
            <a:r>
              <a:rPr lang="zh-TW" altLang="en-US" sz="4800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7617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綵帶 (向下) 2"/>
          <p:cNvSpPr/>
          <p:nvPr/>
        </p:nvSpPr>
        <p:spPr>
          <a:xfrm>
            <a:off x="744584" y="470263"/>
            <a:ext cx="8530046" cy="2664823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答對了</a:t>
            </a:r>
            <a:r>
              <a:rPr lang="en-US" altLang="zh-TW" sz="4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!!!</a:t>
            </a:r>
          </a:p>
          <a:p>
            <a:pPr algn="ctr"/>
            <a:r>
              <a:rPr lang="zh-TW" altLang="en-US" sz="4400" dirty="0">
                <a:latin typeface="文鼎超顏楷" panose="020B0609010101010101" pitchFamily="49" charset="-120"/>
                <a:ea typeface="文鼎超顏楷" panose="020B0609010101010101" pitchFamily="49" charset="-120"/>
              </a:rPr>
              <a:t>你</a:t>
            </a:r>
            <a:r>
              <a:rPr lang="zh-TW" altLang="en-US" sz="4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好棒</a:t>
            </a:r>
            <a:r>
              <a:rPr lang="en-US" altLang="zh-TW" sz="44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!!!</a:t>
            </a:r>
            <a:endParaRPr lang="zh-TW" altLang="en-US" sz="44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4761" y="2894937"/>
            <a:ext cx="5772785" cy="396306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61599"/>
            <a:ext cx="2420475" cy="267348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5160" y="3666374"/>
            <a:ext cx="3648166" cy="2885368"/>
          </a:xfrm>
          <a:prstGeom prst="rect">
            <a:avLst/>
          </a:prstGeom>
        </p:spPr>
      </p:pic>
      <p:sp>
        <p:nvSpPr>
          <p:cNvPr id="8" name="雲朵形 7">
            <a:hlinkClick r:id="" action="ppaction://hlinkshowjump?jump=endshow"/>
          </p:cNvPr>
          <p:cNvSpPr/>
          <p:nvPr/>
        </p:nvSpPr>
        <p:spPr>
          <a:xfrm>
            <a:off x="4816566" y="3972037"/>
            <a:ext cx="3448594" cy="1808862"/>
          </a:xfrm>
          <a:prstGeom prst="cloud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結束</a:t>
            </a:r>
            <a:endParaRPr lang="zh-TW" altLang="en-US" sz="4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937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6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55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文鼎中行書</vt:lpstr>
      <vt:lpstr>文鼎中特毛楷</vt:lpstr>
      <vt:lpstr>文鼎中特廣告體</vt:lpstr>
      <vt:lpstr>文鼎超顏楷</vt:lpstr>
      <vt:lpstr>新細明體</vt:lpstr>
      <vt:lpstr>Arial</vt:lpstr>
      <vt:lpstr>Calibri</vt:lpstr>
      <vt:lpstr>Calibri Light</vt:lpstr>
      <vt:lpstr>Office 佈景主題</vt:lpstr>
      <vt:lpstr>大家來猜謎</vt:lpstr>
      <vt:lpstr>有兩個人掉進洞裡,一個人死了,另一個還活著,死的叫做死人,那請問活著的人叫做什麼?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2022-10-24T05:57:04Z</dcterms:created>
  <dcterms:modified xsi:type="dcterms:W3CDTF">2022-11-07T06:19:24Z</dcterms:modified>
</cp:coreProperties>
</file>