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242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822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626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5460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968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354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80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90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3702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823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074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7000">
              <a:srgbClr val="00B0F0"/>
            </a:gs>
            <a:gs pos="68000">
              <a:srgbClr val="FF99FF"/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6A1B5-7C22-44BE-A00C-4738435511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0C3BC-7CEC-4A5F-8700-FB9022CDBD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5196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大家來玩吧</a:t>
            </a:r>
            <a:r>
              <a:rPr lang="en-US" altLang="zh-TW" dirty="0">
                <a:solidFill>
                  <a:srgbClr val="7030A0"/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!</a:t>
            </a:r>
            <a:endParaRPr lang="zh-TW" altLang="en-US" dirty="0">
              <a:solidFill>
                <a:srgbClr val="7030A0"/>
              </a:solidFill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81" y="577252"/>
            <a:ext cx="3220539" cy="3554058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415245" y="4336871"/>
            <a:ext cx="2743200" cy="15936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5512463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我們家的小狗的名字</a:t>
            </a:r>
            <a:endParaRPr lang="zh-TW" altLang="en-US" dirty="0">
              <a:solidFill>
                <a:srgbClr val="7030A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40" y="1690688"/>
            <a:ext cx="2794000" cy="220980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606834" y="4336871"/>
            <a:ext cx="2743200" cy="15936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小懶</a:t>
            </a:r>
            <a:endParaRPr lang="zh-TW" altLang="en-US" sz="4400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8207828" y="4336871"/>
            <a:ext cx="2743200" cy="15936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阿塔</a:t>
            </a:r>
            <a:endParaRPr lang="zh-TW" altLang="en-US" sz="4400" dirty="0"/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1434737" y="4336871"/>
            <a:ext cx="2743200" cy="15936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哈囉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6063471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雲朵形 2"/>
          <p:cNvSpPr/>
          <p:nvPr/>
        </p:nvSpPr>
        <p:spPr>
          <a:xfrm>
            <a:off x="6557555" y="590802"/>
            <a:ext cx="3670663" cy="329184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答錯</a:t>
            </a:r>
            <a:endParaRPr lang="zh-TW" altLang="en-US" sz="44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56" y="590802"/>
            <a:ext cx="4990011" cy="4164078"/>
          </a:xfrm>
          <a:prstGeom prst="rect">
            <a:avLst/>
          </a:prstGeom>
        </p:spPr>
      </p:pic>
      <p:sp>
        <p:nvSpPr>
          <p:cNvPr id="4" name="橢圓 3">
            <a:hlinkClick r:id="" action="ppaction://hlinkshowjump?jump=previousslide"/>
          </p:cNvPr>
          <p:cNvSpPr/>
          <p:nvPr/>
        </p:nvSpPr>
        <p:spPr>
          <a:xfrm>
            <a:off x="8546376" y="4754880"/>
            <a:ext cx="3050176" cy="19071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4683445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 1">
            <a:hlinkClick r:id="" action="ppaction://hlinkshowjump?jump=previousslide"/>
          </p:cNvPr>
          <p:cNvSpPr/>
          <p:nvPr/>
        </p:nvSpPr>
        <p:spPr>
          <a:xfrm>
            <a:off x="5460274" y="1123404"/>
            <a:ext cx="4885509" cy="2717075"/>
          </a:xfrm>
          <a:prstGeom prst="cloud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mtClean="0"/>
              <a:t>答對</a:t>
            </a:r>
            <a:endParaRPr lang="zh-TW" altLang="en-US" sz="440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4" y="339634"/>
            <a:ext cx="3683741" cy="3912952"/>
          </a:xfrm>
          <a:prstGeom prst="rect">
            <a:avLst/>
          </a:prstGeom>
        </p:spPr>
      </p:pic>
      <p:sp>
        <p:nvSpPr>
          <p:cNvPr id="4" name="流程圖: 打孔紙帶 3">
            <a:hlinkClick r:id="" action="ppaction://hlinkshowjump?jump=endshow"/>
          </p:cNvPr>
          <p:cNvSpPr/>
          <p:nvPr/>
        </p:nvSpPr>
        <p:spPr>
          <a:xfrm>
            <a:off x="6015446" y="4357089"/>
            <a:ext cx="3540033" cy="2291905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再見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4208612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文鼎古印體</vt:lpstr>
      <vt:lpstr>文鼎粗黑</vt:lpstr>
      <vt:lpstr>新細明體</vt:lpstr>
      <vt:lpstr>Arial</vt:lpstr>
      <vt:lpstr>Calibri</vt:lpstr>
      <vt:lpstr>Calibri Light</vt:lpstr>
      <vt:lpstr>Office 佈景主題</vt:lpstr>
      <vt:lpstr>大家來玩吧!</vt:lpstr>
      <vt:lpstr>我們家的小狗的名字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大家來ㄨㄢ</dc:title>
  <dc:creator>Windows 使用者</dc:creator>
  <cp:lastModifiedBy>Windows 使用者</cp:lastModifiedBy>
  <cp:revision>12</cp:revision>
  <dcterms:created xsi:type="dcterms:W3CDTF">2022-10-24T05:56:38Z</dcterms:created>
  <dcterms:modified xsi:type="dcterms:W3CDTF">2022-11-07T06:19:26Z</dcterms:modified>
</cp:coreProperties>
</file>