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59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56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39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13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1412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87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18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20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92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860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02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CC"/>
            </a:gs>
            <a:gs pos="23000">
              <a:srgbClr val="FFC000"/>
            </a:gs>
            <a:gs pos="43000">
              <a:srgbClr val="FFFF00"/>
            </a:gs>
            <a:gs pos="100000">
              <a:schemeClr val="bg1"/>
            </a:gs>
            <a:gs pos="80000">
              <a:srgbClr val="00B0F0"/>
            </a:gs>
            <a:gs pos="62000">
              <a:srgbClr val="92D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3841F-6C2F-46AE-B871-A45D15862F5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C0AAD-ED7A-4622-A8CC-6D90C155E5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97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1441" y="496388"/>
            <a:ext cx="9692639" cy="1031965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大家來猜謎</a:t>
            </a:r>
            <a:endParaRPr lang="zh-TW" altLang="en-US" dirty="0">
              <a:solidFill>
                <a:srgbClr val="7030A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381" y="1745226"/>
            <a:ext cx="2694795" cy="2976481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480560" y="5264331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67251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8274" y="34765"/>
            <a:ext cx="9640389" cy="1084852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我最喜歡吃什麼呢</a:t>
            </a:r>
            <a:r>
              <a:rPr lang="en-US" altLang="zh-TW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dirty="0">
              <a:solidFill>
                <a:srgbClr val="7030A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558937" y="5264331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青椒</a:t>
            </a:r>
            <a:endParaRPr lang="zh-TW" altLang="en-US" sz="4400" dirty="0"/>
          </a:p>
        </p:txBody>
      </p:sp>
      <p:sp>
        <p:nvSpPr>
          <p:cNvPr id="9" name="圓角矩形 8">
            <a:hlinkClick r:id="" action="ppaction://hlinkshowjump?jump=lastslide"/>
          </p:cNvPr>
          <p:cNvSpPr/>
          <p:nvPr/>
        </p:nvSpPr>
        <p:spPr>
          <a:xfrm>
            <a:off x="7676606" y="5264331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壽</a:t>
            </a:r>
            <a:r>
              <a:rPr lang="zh-TW" altLang="en-US" sz="4400" dirty="0"/>
              <a:t>司</a:t>
            </a: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1441269" y="5264331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香蕉</a:t>
            </a:r>
            <a:endParaRPr lang="zh-TW" altLang="en-US" sz="4400" dirty="0"/>
          </a:p>
        </p:txBody>
      </p:sp>
      <p:sp>
        <p:nvSpPr>
          <p:cNvPr id="11" name="心形 10"/>
          <p:cNvSpPr/>
          <p:nvPr/>
        </p:nvSpPr>
        <p:spPr>
          <a:xfrm>
            <a:off x="4171406" y="1698171"/>
            <a:ext cx="3352800" cy="2638698"/>
          </a:xfrm>
          <a:prstGeom prst="hear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6365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圖說文字 4"/>
          <p:cNvSpPr/>
          <p:nvPr/>
        </p:nvSpPr>
        <p:spPr>
          <a:xfrm>
            <a:off x="5212079" y="300445"/>
            <a:ext cx="4990011" cy="2899954"/>
          </a:xfrm>
          <a:prstGeom prst="wedgeRectCallout">
            <a:avLst>
              <a:gd name="adj1" fmla="val -48844"/>
              <a:gd name="adj2" fmla="val 6970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答錯了</a:t>
            </a:r>
            <a:r>
              <a:rPr lang="en-US" altLang="zh-TW" sz="4400" dirty="0" smtClean="0">
                <a:solidFill>
                  <a:srgbClr val="7030A0"/>
                </a:solidFill>
              </a:rPr>
              <a:t>!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41852">
            <a:off x="1360770" y="1358537"/>
            <a:ext cx="3246583" cy="3448593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4480560" y="5264331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</a:t>
            </a:r>
            <a:r>
              <a:rPr lang="zh-TW" altLang="en-US" sz="4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4216573630"/>
      </p:ext>
    </p:extLst>
  </p:cSld>
  <p:clrMapOvr>
    <a:masterClrMapping/>
  </p:clrMapOvr>
  <p:transition spd="slow">
    <p:cover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圖說文字 3"/>
          <p:cNvSpPr/>
          <p:nvPr/>
        </p:nvSpPr>
        <p:spPr>
          <a:xfrm>
            <a:off x="5199016" y="326572"/>
            <a:ext cx="6426925" cy="3422468"/>
          </a:xfrm>
          <a:prstGeom prst="wedgeRoundRectCallout">
            <a:avLst>
              <a:gd name="adj1" fmla="val -46850"/>
              <a:gd name="adj2" fmla="val 6746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</a:rPr>
              <a:t>答對了</a:t>
            </a:r>
            <a:r>
              <a:rPr lang="en-US" altLang="zh-TW" sz="4400" dirty="0" smtClean="0">
                <a:solidFill>
                  <a:srgbClr val="7030A0"/>
                </a:solidFill>
              </a:rPr>
              <a:t>!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6" y="2495006"/>
            <a:ext cx="3913459" cy="3265714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4924697" y="5434148"/>
            <a:ext cx="2730137" cy="117565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/>
              <a:t>再見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7861020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大家來猜謎</vt:lpstr>
      <vt:lpstr>我最喜歡吃什麼呢?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2022-10-24T05:56:59Z</dcterms:created>
  <dcterms:modified xsi:type="dcterms:W3CDTF">2022-11-07T06:10:30Z</dcterms:modified>
</cp:coreProperties>
</file>