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65F1"/>
    <a:srgbClr val="F1416B"/>
    <a:srgbClr val="6746DE"/>
    <a:srgbClr val="00E5F0"/>
    <a:srgbClr val="7A2AA6"/>
    <a:srgbClr val="FDF69B"/>
    <a:srgbClr val="C3F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67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50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09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69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03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73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62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20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4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80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37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C3F22E"/>
            </a:gs>
            <a:gs pos="100000">
              <a:schemeClr val="accent4">
                <a:lumMod val="20000"/>
                <a:lumOff val="80000"/>
              </a:schemeClr>
            </a:gs>
            <a:gs pos="68000">
              <a:srgbClr val="FDF69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079CA-3F10-4843-B49F-2B4CDECC45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8A1E9-A29B-4AE3-A682-2B52C3357E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56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00E5F0"/>
            </a:gs>
            <a:gs pos="67000">
              <a:srgbClr val="C3F22E"/>
            </a:gs>
            <a:gs pos="32000">
              <a:schemeClr val="accent4">
                <a:lumMod val="20000"/>
                <a:lumOff val="80000"/>
              </a:schemeClr>
            </a:gs>
            <a:gs pos="11000">
              <a:srgbClr val="FDF69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698171" y="404949"/>
            <a:ext cx="8856617" cy="1110342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rgbClr val="8D65F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猜一猜說說看</a:t>
            </a:r>
            <a:endParaRPr lang="zh-TW" altLang="en-US" sz="5400" dirty="0">
              <a:solidFill>
                <a:srgbClr val="8D65F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64" y="3056798"/>
            <a:ext cx="5436296" cy="3356975"/>
          </a:xfrm>
          <a:prstGeom prst="rect">
            <a:avLst/>
          </a:prstGeom>
        </p:spPr>
      </p:pic>
      <p:sp>
        <p:nvSpPr>
          <p:cNvPr id="21" name="圓角矩形 20">
            <a:hlinkClick r:id="" action="ppaction://hlinkshowjump?jump=nextslide"/>
          </p:cNvPr>
          <p:cNvSpPr/>
          <p:nvPr/>
        </p:nvSpPr>
        <p:spPr>
          <a:xfrm>
            <a:off x="7367451" y="4415246"/>
            <a:ext cx="3657600" cy="15675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71754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2412" y="548007"/>
            <a:ext cx="9562011" cy="84972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rgbClr val="8D65F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下面哪一個是台灣</a:t>
            </a:r>
            <a:r>
              <a:rPr lang="zh-TW" altLang="en-US" sz="4800" dirty="0">
                <a:solidFill>
                  <a:srgbClr val="8D65F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節慶</a:t>
            </a:r>
            <a:r>
              <a:rPr lang="en-US" altLang="zh-TW" sz="4800" dirty="0" smtClean="0">
                <a:solidFill>
                  <a:srgbClr val="8D65F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?</a:t>
            </a:r>
            <a:endParaRPr lang="zh-TW" altLang="en-US" sz="4800" dirty="0">
              <a:solidFill>
                <a:srgbClr val="8D65F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1149531" y="5257800"/>
            <a:ext cx="2769326" cy="1031966"/>
          </a:xfrm>
          <a:prstGeom prst="rect">
            <a:avLst/>
          </a:prstGeom>
          <a:solidFill>
            <a:srgbClr val="8D65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母親節</a:t>
            </a:r>
            <a:endParaRPr lang="zh-TW" altLang="en-US" sz="4400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4946468" y="5277393"/>
            <a:ext cx="2769326" cy="1031966"/>
          </a:xfrm>
          <a:prstGeom prst="rect">
            <a:avLst/>
          </a:prstGeom>
          <a:solidFill>
            <a:srgbClr val="8D65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聖誕節</a:t>
            </a:r>
            <a:endParaRPr lang="zh-TW" altLang="en-US" sz="4400" dirty="0"/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8743405" y="5257800"/>
            <a:ext cx="2769326" cy="1031966"/>
          </a:xfrm>
          <a:prstGeom prst="rect">
            <a:avLst/>
          </a:prstGeom>
          <a:solidFill>
            <a:srgbClr val="8D65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萬聖節</a:t>
            </a:r>
            <a:endParaRPr lang="zh-TW" altLang="en-US" sz="4400" dirty="0"/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1" y="2166242"/>
            <a:ext cx="2996145" cy="270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1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七角星形 1"/>
          <p:cNvSpPr/>
          <p:nvPr/>
        </p:nvSpPr>
        <p:spPr>
          <a:xfrm>
            <a:off x="7437119" y="2821578"/>
            <a:ext cx="4754881" cy="3879668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1416B"/>
                </a:solidFill>
              </a:rPr>
              <a:t>答錯了</a:t>
            </a:r>
            <a:r>
              <a:rPr lang="en-US" altLang="zh-TW" sz="4000" dirty="0" smtClean="0">
                <a:solidFill>
                  <a:srgbClr val="F1416B"/>
                </a:solidFill>
              </a:rPr>
              <a:t>!</a:t>
            </a:r>
          </a:p>
          <a:p>
            <a:pPr algn="ctr"/>
            <a:r>
              <a:rPr lang="zh-TW" altLang="en-US" sz="4000" dirty="0" smtClean="0">
                <a:solidFill>
                  <a:srgbClr val="F1416B"/>
                </a:solidFill>
              </a:rPr>
              <a:t>再試一次喔</a:t>
            </a:r>
            <a:r>
              <a:rPr lang="en-US" altLang="zh-TW" sz="4000" dirty="0" smtClean="0">
                <a:solidFill>
                  <a:srgbClr val="F1416B"/>
                </a:solidFill>
              </a:rPr>
              <a:t>!</a:t>
            </a:r>
            <a:endParaRPr lang="zh-TW" altLang="en-US" sz="4000" dirty="0">
              <a:solidFill>
                <a:srgbClr val="F1416B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9" y="362336"/>
            <a:ext cx="3803412" cy="404006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946365" y="5277395"/>
            <a:ext cx="3383280" cy="11364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在玩一次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039856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212081" y="184459"/>
            <a:ext cx="4480560" cy="3030583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1416B"/>
                </a:solidFill>
              </a:rPr>
              <a:t>答對了</a:t>
            </a:r>
            <a:r>
              <a:rPr lang="en-US" altLang="zh-TW" sz="4400" dirty="0" smtClean="0">
                <a:solidFill>
                  <a:srgbClr val="F1416B"/>
                </a:solidFill>
              </a:rPr>
              <a:t>!</a:t>
            </a:r>
          </a:p>
          <a:p>
            <a:pPr algn="ctr"/>
            <a:r>
              <a:rPr lang="zh-TW" altLang="en-US" sz="4400" dirty="0" smtClean="0">
                <a:solidFill>
                  <a:srgbClr val="F1416B"/>
                </a:solidFill>
              </a:rPr>
              <a:t>好厲害</a:t>
            </a:r>
            <a:r>
              <a:rPr lang="en-US" altLang="zh-TW" sz="4400" dirty="0">
                <a:solidFill>
                  <a:srgbClr val="F1416B"/>
                </a:solidFill>
              </a:rPr>
              <a:t>!</a:t>
            </a:r>
            <a:endParaRPr lang="zh-TW" altLang="en-US" sz="4400" dirty="0">
              <a:solidFill>
                <a:srgbClr val="F1416B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594" y="1699751"/>
            <a:ext cx="3840480" cy="4801750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6309360" y="5081451"/>
            <a:ext cx="3383281" cy="97971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035450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新細明體</vt:lpstr>
      <vt:lpstr>Arial</vt:lpstr>
      <vt:lpstr>Calibri</vt:lpstr>
      <vt:lpstr>Calibri Light</vt:lpstr>
      <vt:lpstr>Office 佈景主題</vt:lpstr>
      <vt:lpstr>猜一猜說說看</vt:lpstr>
      <vt:lpstr>下面哪一個是台灣節慶?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猜一猜說說看</dc:title>
  <dc:creator>Windows 使用者</dc:creator>
  <cp:lastModifiedBy>Windows 使用者</cp:lastModifiedBy>
  <cp:revision>12</cp:revision>
  <dcterms:created xsi:type="dcterms:W3CDTF">2022-10-24T05:57:41Z</dcterms:created>
  <dcterms:modified xsi:type="dcterms:W3CDTF">2022-11-07T06:19:37Z</dcterms:modified>
</cp:coreProperties>
</file>