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BAFF"/>
    <a:srgbClr val="A166F0"/>
    <a:srgbClr val="7A26EA"/>
    <a:srgbClr val="FFBDFF"/>
    <a:srgbClr val="000000"/>
    <a:srgbClr val="79A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3FA4-1283-46AC-B783-9199AD662D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1CD6-A0E8-4EBC-81AE-C40B3E06F8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0254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3FA4-1283-46AC-B783-9199AD662D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1CD6-A0E8-4EBC-81AE-C40B3E06F8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0045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3FA4-1283-46AC-B783-9199AD662D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1CD6-A0E8-4EBC-81AE-C40B3E06F8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7984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3FA4-1283-46AC-B783-9199AD662D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1CD6-A0E8-4EBC-81AE-C40B3E06F8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971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3FA4-1283-46AC-B783-9199AD662D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1CD6-A0E8-4EBC-81AE-C40B3E06F8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7566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3FA4-1283-46AC-B783-9199AD662D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1CD6-A0E8-4EBC-81AE-C40B3E06F8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7387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3FA4-1283-46AC-B783-9199AD662D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1CD6-A0E8-4EBC-81AE-C40B3E06F8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3094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3FA4-1283-46AC-B783-9199AD662D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1CD6-A0E8-4EBC-81AE-C40B3E06F8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8212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3FA4-1283-46AC-B783-9199AD662D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1CD6-A0E8-4EBC-81AE-C40B3E06F8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7695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3FA4-1283-46AC-B783-9199AD662D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1CD6-A0E8-4EBC-81AE-C40B3E06F8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8376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3FA4-1283-46AC-B783-9199AD662D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1CD6-A0E8-4EBC-81AE-C40B3E06F8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0654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FFBDFF"/>
            </a:gs>
            <a:gs pos="0">
              <a:srgbClr val="7A26EA"/>
            </a:gs>
            <a:gs pos="100000">
              <a:srgbClr val="79A6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A3FA4-1283-46AC-B783-9199AD662D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01CD6-A0E8-4EBC-81AE-C40B3E06F8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4039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82880" y="264640"/>
            <a:ext cx="8525022" cy="1881687"/>
          </a:xfrm>
        </p:spPr>
        <p:txBody>
          <a:bodyPr/>
          <a:lstStyle/>
          <a:p>
            <a:pPr algn="ctr"/>
            <a:r>
              <a:rPr lang="zh-TW" altLang="en-US" dirty="0" smtClean="0">
                <a:solidFill>
                  <a:srgbClr val="7A26EA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一起猜猜看</a:t>
            </a:r>
            <a:endParaRPr lang="zh-TW" altLang="en-US" dirty="0">
              <a:solidFill>
                <a:srgbClr val="7A26EA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13" name="圖片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7477" y="1170768"/>
            <a:ext cx="4784942" cy="5085567"/>
          </a:xfrm>
          <a:prstGeom prst="rect">
            <a:avLst/>
          </a:prstGeom>
        </p:spPr>
      </p:pic>
      <p:sp>
        <p:nvSpPr>
          <p:cNvPr id="16" name="圓角矩形 15">
            <a:hlinkClick r:id="" action="ppaction://hlinkshowjump?jump=nextslide"/>
          </p:cNvPr>
          <p:cNvSpPr/>
          <p:nvPr/>
        </p:nvSpPr>
        <p:spPr>
          <a:xfrm>
            <a:off x="2072636" y="3112659"/>
            <a:ext cx="2351314" cy="1201783"/>
          </a:xfrm>
          <a:prstGeom prst="roundRect">
            <a:avLst/>
          </a:prstGeom>
          <a:gradFill>
            <a:gsLst>
              <a:gs pos="0">
                <a:srgbClr val="A166F0"/>
              </a:gs>
              <a:gs pos="53200">
                <a:srgbClr val="9C93F8"/>
              </a:gs>
              <a:gs pos="100000">
                <a:srgbClr val="97BAFF"/>
              </a:gs>
            </a:gsLst>
            <a:path path="circle">
              <a:fillToRect l="100000" t="100000"/>
            </a:path>
          </a:gra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7A26EA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開始</a:t>
            </a:r>
            <a:r>
              <a:rPr lang="en-US" altLang="zh-TW" sz="5400" dirty="0" smtClean="0">
                <a:solidFill>
                  <a:srgbClr val="7A26EA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!</a:t>
            </a:r>
            <a:endParaRPr lang="zh-TW" altLang="en-US" sz="5400" dirty="0">
              <a:solidFill>
                <a:srgbClr val="7A26EA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5" name="圓角矩形 4"/>
          <p:cNvSpPr/>
          <p:nvPr/>
        </p:nvSpPr>
        <p:spPr>
          <a:xfrm flipH="1">
            <a:off x="4423950" y="7406639"/>
            <a:ext cx="4393477" cy="600891"/>
          </a:xfrm>
          <a:prstGeom prst="roundRect">
            <a:avLst/>
          </a:prstGeom>
          <a:gradFill>
            <a:gsLst>
              <a:gs pos="0">
                <a:srgbClr val="A166F0"/>
              </a:gs>
              <a:gs pos="53200">
                <a:srgbClr val="9C93F8"/>
              </a:gs>
              <a:gs pos="100000">
                <a:srgbClr val="97BAFF"/>
              </a:gs>
            </a:gsLst>
            <a:path path="circle">
              <a:fillToRect l="100000" t="100000"/>
            </a:path>
          </a:gra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7A26EA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開始</a:t>
            </a:r>
            <a:r>
              <a:rPr lang="en-US" altLang="zh-TW" sz="5400" dirty="0" smtClean="0">
                <a:solidFill>
                  <a:srgbClr val="7A26EA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!</a:t>
            </a:r>
            <a:endParaRPr lang="zh-TW" altLang="en-US" sz="5400" dirty="0">
              <a:solidFill>
                <a:srgbClr val="7A26EA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7706049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20144" y="939891"/>
            <a:ext cx="105156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7A26EA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我喜歡什麼星球</a:t>
            </a:r>
            <a:r>
              <a:rPr lang="en-US" altLang="zh-TW" dirty="0">
                <a:solidFill>
                  <a:srgbClr val="7A26EA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?</a:t>
            </a:r>
            <a:endParaRPr lang="zh-TW" altLang="en-US" dirty="0">
              <a:solidFill>
                <a:srgbClr val="7A26EA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1502229" y="3540034"/>
            <a:ext cx="1959428" cy="10189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bg1"/>
                </a:solidFill>
                <a:latin typeface="細明體_HKSCS-ExtB" panose="02020500000000000000" pitchFamily="18" charset="-120"/>
                <a:ea typeface="細明體_HKSCS-ExtB" panose="02020500000000000000" pitchFamily="18" charset="-120"/>
              </a:rPr>
              <a:t>月球</a:t>
            </a:r>
            <a:endParaRPr lang="zh-TW" altLang="en-US" sz="5400" dirty="0">
              <a:solidFill>
                <a:schemeClr val="bg1"/>
              </a:solidFill>
              <a:latin typeface="細明體_HKSCS-ExtB" panose="02020500000000000000" pitchFamily="18" charset="-120"/>
              <a:ea typeface="細明體_HKSCS-ExtB" panose="02020500000000000000" pitchFamily="18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4519748" y="3540034"/>
            <a:ext cx="1920240" cy="9927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+mn-ea"/>
              </a:rPr>
              <a:t>火星</a:t>
            </a:r>
            <a:endParaRPr lang="zh-TW" altLang="en-US" sz="5400" dirty="0">
              <a:latin typeface="+mn-ea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7680960" y="3540034"/>
            <a:ext cx="1750423" cy="10189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+mn-ea"/>
              </a:rPr>
              <a:t>地球</a:t>
            </a:r>
            <a:endParaRPr lang="zh-TW" altLang="en-US" sz="5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5014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星形 1"/>
          <p:cNvSpPr/>
          <p:nvPr/>
        </p:nvSpPr>
        <p:spPr>
          <a:xfrm rot="813215" flipV="1">
            <a:off x="7876564" y="-2857063"/>
            <a:ext cx="2283539" cy="108417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打錯了</a:t>
            </a:r>
            <a:endParaRPr lang="zh-TW" altLang="en-US"/>
          </a:p>
        </p:txBody>
      </p:sp>
      <p:sp>
        <p:nvSpPr>
          <p:cNvPr id="3" name="五角星形 2"/>
          <p:cNvSpPr/>
          <p:nvPr/>
        </p:nvSpPr>
        <p:spPr>
          <a:xfrm flipV="1">
            <a:off x="7124438" y="-2272936"/>
            <a:ext cx="4304714" cy="992776"/>
          </a:xfrm>
          <a:prstGeom prst="star5">
            <a:avLst>
              <a:gd name="adj" fmla="val 0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答錯了在加油</a:t>
            </a:r>
            <a:r>
              <a:rPr lang="en-US" altLang="zh-TW" dirty="0"/>
              <a:t>! !</a:t>
            </a:r>
            <a:endParaRPr lang="zh-TW" altLang="en-US" dirty="0"/>
          </a:p>
        </p:txBody>
      </p:sp>
      <p:sp>
        <p:nvSpPr>
          <p:cNvPr id="4" name="流程圖: 替代程序 3">
            <a:hlinkClick r:id="" action="ppaction://hlinkshowjump?jump=previousslide"/>
          </p:cNvPr>
          <p:cNvSpPr/>
          <p:nvPr/>
        </p:nvSpPr>
        <p:spPr>
          <a:xfrm>
            <a:off x="7252192" y="1067313"/>
            <a:ext cx="4297680" cy="231212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rgbClr val="7A26EA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答錯了</a:t>
            </a:r>
            <a:r>
              <a:rPr lang="en-US" altLang="zh-TW" sz="6000" dirty="0" smtClean="0">
                <a:solidFill>
                  <a:srgbClr val="7A26EA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!</a:t>
            </a:r>
            <a:r>
              <a:rPr lang="zh-TW" altLang="en-US" sz="6000" dirty="0" smtClean="0">
                <a:solidFill>
                  <a:srgbClr val="7A26EA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在一次</a:t>
            </a:r>
            <a:r>
              <a:rPr lang="en-US" altLang="zh-TW" sz="6000" dirty="0" smtClean="0">
                <a:solidFill>
                  <a:srgbClr val="7A26EA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!                             </a:t>
            </a:r>
            <a:endParaRPr lang="zh-TW" altLang="en-US" sz="6000" dirty="0">
              <a:solidFill>
                <a:srgbClr val="7A26EA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1522" y="934662"/>
            <a:ext cx="4559474" cy="6037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79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391885" y="927464"/>
            <a:ext cx="5042263" cy="2769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rgbClr val="7A26EA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答對了</a:t>
            </a:r>
            <a:r>
              <a:rPr lang="en-US" altLang="zh-TW" sz="6000" dirty="0">
                <a:solidFill>
                  <a:srgbClr val="7A26EA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!</a:t>
            </a:r>
            <a:endParaRPr lang="zh-TW" altLang="en-US" sz="6000" dirty="0">
              <a:solidFill>
                <a:srgbClr val="7A26EA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284" y="6949440"/>
            <a:ext cx="4774625" cy="6656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7357" y="1359074"/>
            <a:ext cx="4784942" cy="5498926"/>
          </a:xfrm>
          <a:prstGeom prst="rect">
            <a:avLst/>
          </a:prstGeom>
        </p:spPr>
      </p:pic>
      <p:sp>
        <p:nvSpPr>
          <p:cNvPr id="7" name="圓角矩形 6">
            <a:hlinkClick r:id="" action="ppaction://hlinkshowjump?jump=endshow"/>
          </p:cNvPr>
          <p:cNvSpPr/>
          <p:nvPr/>
        </p:nvSpPr>
        <p:spPr>
          <a:xfrm>
            <a:off x="4402181" y="5042263"/>
            <a:ext cx="2286000" cy="9535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掰</a:t>
            </a:r>
            <a:r>
              <a:rPr lang="zh-TW" altLang="en-US" sz="5400" dirty="0"/>
              <a:t>掰</a:t>
            </a:r>
          </a:p>
        </p:txBody>
      </p:sp>
    </p:spTree>
    <p:extLst>
      <p:ext uri="{BB962C8B-B14F-4D97-AF65-F5344CB8AC3E}">
        <p14:creationId xmlns:p14="http://schemas.microsoft.com/office/powerpoint/2010/main" val="202427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38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文鼎中特圓</vt:lpstr>
      <vt:lpstr>文鼎特圓</vt:lpstr>
      <vt:lpstr>細明體_HKSCS-ExtB</vt:lpstr>
      <vt:lpstr>新細明體</vt:lpstr>
      <vt:lpstr>Arial</vt:lpstr>
      <vt:lpstr>Calibri</vt:lpstr>
      <vt:lpstr>Calibri Light</vt:lpstr>
      <vt:lpstr>Office 佈景主題</vt:lpstr>
      <vt:lpstr>一起猜猜看</vt:lpstr>
      <vt:lpstr>我喜歡什麼星球?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一起猜猜看</dc:title>
  <dc:creator>Windows 使用者</dc:creator>
  <cp:lastModifiedBy>Windows 使用者</cp:lastModifiedBy>
  <cp:revision>12</cp:revision>
  <dcterms:created xsi:type="dcterms:W3CDTF">2022-10-24T05:54:45Z</dcterms:created>
  <dcterms:modified xsi:type="dcterms:W3CDTF">2022-11-07T06:19:42Z</dcterms:modified>
</cp:coreProperties>
</file>