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FFFF66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3AC68-61F5-4144-92AC-C2BC46C55B2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4E2E-8B7C-46B0-83AE-53939DEED3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7360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3AC68-61F5-4144-92AC-C2BC46C55B2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4E2E-8B7C-46B0-83AE-53939DEED3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5021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3AC68-61F5-4144-92AC-C2BC46C55B2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4E2E-8B7C-46B0-83AE-53939DEED3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6190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3AC68-61F5-4144-92AC-C2BC46C55B2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4E2E-8B7C-46B0-83AE-53939DEED3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5052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3AC68-61F5-4144-92AC-C2BC46C55B2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4E2E-8B7C-46B0-83AE-53939DEED3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5789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3AC68-61F5-4144-92AC-C2BC46C55B2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4E2E-8B7C-46B0-83AE-53939DEED3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0554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3AC68-61F5-4144-92AC-C2BC46C55B2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4E2E-8B7C-46B0-83AE-53939DEED3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1020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3AC68-61F5-4144-92AC-C2BC46C55B2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4E2E-8B7C-46B0-83AE-53939DEED3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3117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3AC68-61F5-4144-92AC-C2BC46C55B2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4E2E-8B7C-46B0-83AE-53939DEED3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8454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3AC68-61F5-4144-92AC-C2BC46C55B2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4E2E-8B7C-46B0-83AE-53939DEED3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8148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3AC68-61F5-4144-92AC-C2BC46C55B2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4E2E-8B7C-46B0-83AE-53939DEED3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0064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184">
              <a:srgbClr val="EE66D4"/>
            </a:gs>
            <a:gs pos="44000">
              <a:srgbClr val="9966FF"/>
            </a:gs>
            <a:gs pos="15000">
              <a:srgbClr val="FF66CC"/>
            </a:gs>
            <a:gs pos="76000">
              <a:schemeClr val="accent1">
                <a:lumMod val="60000"/>
                <a:lumOff val="4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3AC68-61F5-4144-92AC-C2BC46C55B2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734E2E-8B7C-46B0-83AE-53939DEED3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430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563880" y="482690"/>
            <a:ext cx="10515600" cy="1325563"/>
          </a:xfrm>
        </p:spPr>
        <p:txBody>
          <a:bodyPr/>
          <a:lstStyle/>
          <a:p>
            <a:pPr algn="ctr"/>
            <a:r>
              <a:rPr lang="zh-TW" altLang="en-US" dirty="0" smtClean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請你猜一猜</a:t>
            </a:r>
            <a:endParaRPr lang="zh-TW" altLang="en-US" dirty="0">
              <a:solidFill>
                <a:srgbClr val="FFFF0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4537" y="1808254"/>
            <a:ext cx="4330081" cy="3613378"/>
          </a:xfrm>
          <a:prstGeom prst="rect">
            <a:avLst/>
          </a:prstGeom>
        </p:spPr>
      </p:pic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4715692" y="5734595"/>
            <a:ext cx="1763485" cy="914400"/>
          </a:xfrm>
          <a:prstGeom prst="roundRect">
            <a:avLst/>
          </a:prstGeom>
          <a:gradFill>
            <a:gsLst>
              <a:gs pos="0">
                <a:srgbClr val="FF66CC"/>
              </a:gs>
              <a:gs pos="60000">
                <a:schemeClr val="accent2">
                  <a:satMod val="110000"/>
                  <a:lumMod val="100000"/>
                  <a:shade val="100000"/>
                </a:schemeClr>
              </a:gs>
              <a:gs pos="89000">
                <a:srgbClr val="00B0F0"/>
              </a:gs>
            </a:gsLst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開始</a:t>
            </a:r>
            <a:endParaRPr lang="zh-TW" altLang="en-US" sz="3600" dirty="0">
              <a:solidFill>
                <a:srgbClr val="FFFF0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14115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請問我喜歡什麼運動</a:t>
            </a:r>
            <a:r>
              <a:rPr lang="en-US" altLang="zh-TW" dirty="0" smtClean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?</a:t>
            </a:r>
            <a:endParaRPr lang="zh-TW" altLang="en-US" dirty="0">
              <a:solidFill>
                <a:srgbClr val="FFFF0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3" name="動作按鈕: 說明 2">
            <a:hlinkClick r:id="" action="ppaction://noaction" highlightClick="1"/>
          </p:cNvPr>
          <p:cNvSpPr/>
          <p:nvPr/>
        </p:nvSpPr>
        <p:spPr>
          <a:xfrm>
            <a:off x="4310742" y="1920240"/>
            <a:ext cx="3108961" cy="2573383"/>
          </a:xfrm>
          <a:prstGeom prst="actionButtonHelp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圓角矩形 3">
            <a:hlinkClick r:id="rId2" action="ppaction://hlinksldjump"/>
          </p:cNvPr>
          <p:cNvSpPr/>
          <p:nvPr/>
        </p:nvSpPr>
        <p:spPr>
          <a:xfrm>
            <a:off x="4820194" y="5277395"/>
            <a:ext cx="1763485" cy="914400"/>
          </a:xfrm>
          <a:prstGeom prst="roundRect">
            <a:avLst/>
          </a:prstGeom>
          <a:gradFill>
            <a:gsLst>
              <a:gs pos="99000">
                <a:srgbClr val="00B0F0"/>
              </a:gs>
              <a:gs pos="0">
                <a:srgbClr val="FF66CC"/>
              </a:gs>
              <a:gs pos="50000">
                <a:schemeClr val="accent2">
                  <a:satMod val="110000"/>
                  <a:lumMod val="100000"/>
                  <a:shade val="100000"/>
                </a:schemeClr>
              </a:gs>
              <a:gs pos="66000">
                <a:schemeClr val="accent2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足球</a:t>
            </a:r>
            <a:endParaRPr lang="zh-TW" altLang="en-US" sz="3600" dirty="0">
              <a:solidFill>
                <a:srgbClr val="FFFF0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5" name="圓角矩形 4">
            <a:hlinkClick r:id="rId2" action="ppaction://hlinksldjump"/>
          </p:cNvPr>
          <p:cNvSpPr/>
          <p:nvPr/>
        </p:nvSpPr>
        <p:spPr>
          <a:xfrm>
            <a:off x="7858480" y="5277395"/>
            <a:ext cx="1763485" cy="914400"/>
          </a:xfrm>
          <a:prstGeom prst="roundRect">
            <a:avLst/>
          </a:prstGeom>
          <a:gradFill>
            <a:gsLst>
              <a:gs pos="93000">
                <a:srgbClr val="00B0F0"/>
              </a:gs>
              <a:gs pos="50000">
                <a:schemeClr val="accent2">
                  <a:satMod val="110000"/>
                  <a:lumMod val="100000"/>
                  <a:shade val="100000"/>
                </a:schemeClr>
              </a:gs>
              <a:gs pos="15000">
                <a:srgbClr val="FF66CC"/>
              </a:gs>
            </a:gsLst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保齡球</a:t>
            </a:r>
          </a:p>
        </p:txBody>
      </p:sp>
      <p:sp>
        <p:nvSpPr>
          <p:cNvPr id="6" name="圓角矩形 5">
            <a:hlinkClick r:id="" action="ppaction://hlinkshowjump?jump=lastslide"/>
          </p:cNvPr>
          <p:cNvSpPr/>
          <p:nvPr/>
        </p:nvSpPr>
        <p:spPr>
          <a:xfrm>
            <a:off x="1989908" y="5277395"/>
            <a:ext cx="1763485" cy="914400"/>
          </a:xfrm>
          <a:prstGeom prst="roundRect">
            <a:avLst/>
          </a:prstGeom>
          <a:gradFill>
            <a:gsLst>
              <a:gs pos="20000">
                <a:srgbClr val="FF66CC"/>
              </a:gs>
              <a:gs pos="15596">
                <a:srgbClr val="FF66CC"/>
              </a:gs>
              <a:gs pos="51000">
                <a:schemeClr val="accent2">
                  <a:satMod val="110000"/>
                  <a:lumMod val="100000"/>
                  <a:shade val="100000"/>
                </a:schemeClr>
              </a:gs>
              <a:gs pos="86000">
                <a:srgbClr val="00B0F0"/>
              </a:gs>
            </a:gsLst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羽毛</a:t>
            </a:r>
            <a:r>
              <a:rPr lang="zh-TW" altLang="en-US" sz="3600" dirty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球</a:t>
            </a:r>
          </a:p>
        </p:txBody>
      </p:sp>
    </p:spTree>
    <p:extLst>
      <p:ext uri="{BB962C8B-B14F-4D97-AF65-F5344CB8AC3E}">
        <p14:creationId xmlns:p14="http://schemas.microsoft.com/office/powerpoint/2010/main" val="78974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爆炸 2 3"/>
          <p:cNvSpPr/>
          <p:nvPr/>
        </p:nvSpPr>
        <p:spPr>
          <a:xfrm>
            <a:off x="5016135" y="143693"/>
            <a:ext cx="6479177" cy="5590902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答錯了</a:t>
            </a:r>
            <a:r>
              <a:rPr lang="en-US" altLang="zh-TW" sz="4400" dirty="0" smtClean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!</a:t>
            </a:r>
            <a:r>
              <a:rPr lang="zh-TW" altLang="en-US" sz="4400" dirty="0" smtClean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真可惜</a:t>
            </a:r>
            <a:r>
              <a:rPr lang="en-US" altLang="zh-TW" sz="4400" dirty="0" smtClean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!</a:t>
            </a:r>
            <a:endParaRPr lang="zh-TW" altLang="en-US" sz="4400" dirty="0">
              <a:solidFill>
                <a:srgbClr val="FFFF0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508" y="1230686"/>
            <a:ext cx="3825184" cy="4063195"/>
          </a:xfrm>
          <a:prstGeom prst="rect">
            <a:avLst/>
          </a:prstGeom>
        </p:spPr>
      </p:pic>
      <p:sp>
        <p:nvSpPr>
          <p:cNvPr id="6" name="圓角矩形 5">
            <a:hlinkClick r:id="" action="ppaction://hlinkshowjump?jump=previousslide"/>
          </p:cNvPr>
          <p:cNvSpPr/>
          <p:nvPr/>
        </p:nvSpPr>
        <p:spPr>
          <a:xfrm>
            <a:off x="4715692" y="5734595"/>
            <a:ext cx="1763485" cy="914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答錯了</a:t>
            </a:r>
            <a:endParaRPr lang="zh-TW" altLang="en-US" sz="3600" dirty="0">
              <a:solidFill>
                <a:srgbClr val="FFFF0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44823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  <p:sndAc>
          <p:stSnd>
            <p:snd r:embed="rId2" name="explode.wav"/>
          </p:stSnd>
        </p:sndAc>
      </p:transition>
    </mc:Choice>
    <mc:Fallback xmlns="">
      <p:transition spd="slow">
        <p:fade/>
        <p:sndAc>
          <p:stSnd>
            <p:snd r:embed="rId4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5564774" y="1031965"/>
            <a:ext cx="5016137" cy="3866607"/>
          </a:xfrm>
          <a:prstGeom prst="wedgeEllipseCallout">
            <a:avLst>
              <a:gd name="adj1" fmla="val -48743"/>
              <a:gd name="adj2" fmla="val 500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答對了</a:t>
            </a:r>
            <a:r>
              <a:rPr lang="en-US" altLang="zh-TW" sz="4400" dirty="0" smtClean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!</a:t>
            </a:r>
            <a:r>
              <a:rPr lang="zh-TW" altLang="en-US" sz="4400" dirty="0" smtClean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你真厲害</a:t>
            </a:r>
            <a:r>
              <a:rPr lang="en-US" altLang="zh-TW" sz="4400" dirty="0" smtClean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!</a:t>
            </a:r>
            <a:endParaRPr lang="zh-TW" altLang="en-US" sz="4400" dirty="0">
              <a:solidFill>
                <a:srgbClr val="FFFF0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3250" y="1713449"/>
            <a:ext cx="3191184" cy="3524758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4715692" y="5734595"/>
            <a:ext cx="1763485" cy="914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結束</a:t>
            </a:r>
          </a:p>
        </p:txBody>
      </p:sp>
    </p:spTree>
    <p:extLst>
      <p:ext uri="{BB962C8B-B14F-4D97-AF65-F5344CB8AC3E}">
        <p14:creationId xmlns:p14="http://schemas.microsoft.com/office/powerpoint/2010/main" val="160369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  <p:sndAc>
          <p:stSnd>
            <p:snd r:embed="rId2" name="applause.wav"/>
          </p:stSnd>
        </p:sndAc>
      </p:transition>
    </mc:Choice>
    <mc:Fallback xmlns="">
      <p:transition spd="slow">
        <p:fad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33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文鼎中特圓</vt:lpstr>
      <vt:lpstr>新細明體</vt:lpstr>
      <vt:lpstr>Arial</vt:lpstr>
      <vt:lpstr>Calibri</vt:lpstr>
      <vt:lpstr>Calibri Light</vt:lpstr>
      <vt:lpstr>Office 佈景主題</vt:lpstr>
      <vt:lpstr>請你猜一猜</vt:lpstr>
      <vt:lpstr>請問我喜歡什麼運動?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請你猜一猜</dc:title>
  <dc:creator>Windows 使用者</dc:creator>
  <cp:lastModifiedBy>Windows 使用者</cp:lastModifiedBy>
  <cp:revision>10</cp:revision>
  <dcterms:created xsi:type="dcterms:W3CDTF">2022-10-24T05:57:03Z</dcterms:created>
  <dcterms:modified xsi:type="dcterms:W3CDTF">2022-11-07T06:19:37Z</dcterms:modified>
</cp:coreProperties>
</file>