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AEC"/>
    <a:srgbClr val="5B9BD5"/>
    <a:srgbClr val="F9B9EB"/>
    <a:srgbClr val="D1B1E9"/>
    <a:srgbClr val="EAC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33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545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1385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32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34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52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267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813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48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1137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81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F9B9EB"/>
            </a:gs>
            <a:gs pos="62000">
              <a:schemeClr val="accent1">
                <a:lumMod val="45000"/>
                <a:lumOff val="55000"/>
              </a:schemeClr>
            </a:gs>
            <a:gs pos="100000">
              <a:srgbClr val="D1B1E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4E6A3-376A-40CC-BE9D-16FB173B49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C46BE-C100-4E47-A9AA-412F0DB579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893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崩潰急轉彎</a:t>
            </a:r>
            <a:r>
              <a:rPr lang="zh-TW" altLang="en-US" dirty="0" smtClean="0"/>
              <a:t>                                                                                                               </a:t>
            </a:r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663" y="1379886"/>
            <a:ext cx="4073225" cy="4681010"/>
          </a:xfrm>
          <a:prstGeom prst="rect">
            <a:avLst/>
          </a:prstGeom>
        </p:spPr>
      </p:pic>
      <p:sp>
        <p:nvSpPr>
          <p:cNvPr id="10" name="圓角矩形 9"/>
          <p:cNvSpPr/>
          <p:nvPr/>
        </p:nvSpPr>
        <p:spPr>
          <a:xfrm>
            <a:off x="4454434" y="6060896"/>
            <a:ext cx="1907177" cy="70566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hlinkClick r:id="" action="ppaction://hlinkshowjump?jump=nextslide"/>
              </a:rPr>
              <a:t>開始</a:t>
            </a:r>
            <a:endParaRPr lang="zh-TW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369306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17377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請問我最喜歡玩什麼遊戲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波浪 2"/>
          <p:cNvSpPr/>
          <p:nvPr/>
        </p:nvSpPr>
        <p:spPr>
          <a:xfrm>
            <a:off x="1306285" y="3383280"/>
            <a:ext cx="2403566" cy="1698172"/>
          </a:xfrm>
          <a:prstGeom prst="wave">
            <a:avLst/>
          </a:prstGeom>
          <a:solidFill>
            <a:srgbClr val="CACA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迷你世界</a:t>
            </a:r>
            <a:endParaRPr lang="zh-TW" altLang="en-US" dirty="0"/>
          </a:p>
        </p:txBody>
      </p:sp>
      <p:sp>
        <p:nvSpPr>
          <p:cNvPr id="4" name="波浪 3"/>
          <p:cNvSpPr/>
          <p:nvPr/>
        </p:nvSpPr>
        <p:spPr>
          <a:xfrm>
            <a:off x="5016137" y="3383280"/>
            <a:ext cx="2495006" cy="1841863"/>
          </a:xfrm>
          <a:prstGeom prst="wave">
            <a:avLst/>
          </a:prstGeom>
          <a:solidFill>
            <a:srgbClr val="CACA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hlinkClick r:id="" action="ppaction://hlinkshowjump?jump=nextslide"/>
              </a:rPr>
              <a:t>G8</a:t>
            </a:r>
            <a:r>
              <a:rPr lang="zh-TW" altLang="en-US" b="1" dirty="0" smtClean="0">
                <a:hlinkClick r:id="" action="ppaction://hlinkshowjump?jump=nextslide"/>
              </a:rPr>
              <a:t>鵝模擬器</a:t>
            </a:r>
            <a:endParaRPr lang="zh-TW" altLang="en-US" b="1" dirty="0"/>
          </a:p>
        </p:txBody>
      </p:sp>
      <p:sp>
        <p:nvSpPr>
          <p:cNvPr id="5" name="波浪 4"/>
          <p:cNvSpPr/>
          <p:nvPr/>
        </p:nvSpPr>
        <p:spPr>
          <a:xfrm>
            <a:off x="9039497" y="3474720"/>
            <a:ext cx="2314303" cy="1933303"/>
          </a:xfrm>
          <a:prstGeom prst="wave">
            <a:avLst>
              <a:gd name="adj1" fmla="val 13851"/>
              <a:gd name="adj2" fmla="val 1345"/>
            </a:avLst>
          </a:prstGeom>
          <a:solidFill>
            <a:srgbClr val="CACA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hlinkClick r:id="" action="ppaction://hlinkshowjump?jump=nextslide"/>
              </a:rPr>
              <a:t>Bald</a:t>
            </a:r>
            <a:r>
              <a:rPr lang="zh-TW" altLang="en-US" b="1" dirty="0" smtClean="0">
                <a:hlinkClick r:id="" action="ppaction://hlinkshowjump?jump=nextslide"/>
              </a:rPr>
              <a:t>模主</a:t>
            </a:r>
            <a:endParaRPr lang="zh-TW" altLang="en-US" b="1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42708" y="6141698"/>
            <a:ext cx="1841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hlinkClick r:id="" action="ppaction://hlinkshowjump?jump=lastslide"/>
              </a:rPr>
              <a:t>啥都沒有</a:t>
            </a:r>
            <a:endParaRPr lang="zh-TW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5857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682344" y="541791"/>
            <a:ext cx="4859383" cy="313508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55" y="685483"/>
            <a:ext cx="3498613" cy="3716305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4232365" y="5290457"/>
            <a:ext cx="2468880" cy="901337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hlinkClick r:id="" action="ppaction://hlinkshowjump?jump=previousslide"/>
              </a:rPr>
              <a:t>重來</a:t>
            </a:r>
            <a:endParaRPr lang="zh-TW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8668730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297" y="1361674"/>
            <a:ext cx="4535852" cy="3785091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2481943" y="561704"/>
            <a:ext cx="3540034" cy="2207622"/>
          </a:xfrm>
          <a:prstGeom prst="wedgeEllipseCallout">
            <a:avLst>
              <a:gd name="adj1" fmla="val 44112"/>
              <a:gd name="adj2" fmla="val 441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r>
              <a:rPr lang="en-US" altLang="zh-TW" dirty="0" smtClean="0"/>
              <a:t>!</a:t>
            </a:r>
            <a:r>
              <a:rPr lang="zh-TW" altLang="en-US" dirty="0" smtClean="0"/>
              <a:t>你真厲害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4251960" y="5329645"/>
            <a:ext cx="2201091" cy="911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endshow"/>
              </a:rPr>
              <a:t>再見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9073510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84</TotalTime>
  <Words>36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崩潰急轉彎                                                                                                               </vt:lpstr>
      <vt:lpstr>請問我最喜歡玩什麼遊戲?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13</cp:revision>
  <dcterms:created xsi:type="dcterms:W3CDTF">2022-10-24T05:56:54Z</dcterms:created>
  <dcterms:modified xsi:type="dcterms:W3CDTF">2022-11-07T06:19:36Z</dcterms:modified>
</cp:coreProperties>
</file>