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5E7"/>
    <a:srgbClr val="EECAE5"/>
    <a:srgbClr val="EAD0EB"/>
    <a:srgbClr val="E9D1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671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13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886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47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92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803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97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47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71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44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01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rgbClr val="CDE5E7"/>
            </a:gs>
            <a:gs pos="100000">
              <a:srgbClr val="EAD0EB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A19C3-1A2B-497C-9BAD-0178B3EE5A9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FFFEC-E854-4CD9-8F84-CF52721213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33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605349" y="365126"/>
            <a:ext cx="4820195" cy="954224"/>
          </a:xfrm>
        </p:spPr>
        <p:txBody>
          <a:bodyPr/>
          <a:lstStyle/>
          <a:p>
            <a:r>
              <a:rPr lang="zh-TW" altLang="en-US" dirty="0" smtClean="0"/>
              <a:t>大家一起猜一猜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714" y="1140316"/>
            <a:ext cx="5035463" cy="4446740"/>
          </a:xfrm>
          <a:prstGeom prst="rect">
            <a:avLst/>
          </a:prstGeom>
        </p:spPr>
      </p:pic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4767942" y="5911577"/>
            <a:ext cx="2142309" cy="90133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25493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30658" y="365125"/>
            <a:ext cx="8723142" cy="1325563"/>
          </a:xfrm>
        </p:spPr>
        <p:txBody>
          <a:bodyPr/>
          <a:lstStyle/>
          <a:p>
            <a:r>
              <a:rPr lang="zh-TW" altLang="en-US" dirty="0" smtClean="0"/>
              <a:t>在甚麼時候可以打電</a:t>
            </a:r>
            <a:r>
              <a:rPr lang="zh-TW" altLang="en-US" dirty="0"/>
              <a:t>動</a:t>
            </a:r>
          </a:p>
        </p:txBody>
      </p:sp>
      <p:sp>
        <p:nvSpPr>
          <p:cNvPr id="4" name="書卷 (垂直) 3">
            <a:hlinkClick r:id="" action="ppaction://hlinkshowjump?jump=nextslide"/>
          </p:cNvPr>
          <p:cNvSpPr/>
          <p:nvPr/>
        </p:nvSpPr>
        <p:spPr>
          <a:xfrm>
            <a:off x="8529040" y="3193366"/>
            <a:ext cx="3249639" cy="3024554"/>
          </a:xfrm>
          <a:prstGeom prst="verticalScroll">
            <a:avLst/>
          </a:prstGeom>
          <a:solidFill>
            <a:srgbClr val="EECA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期中考之後</a:t>
            </a:r>
            <a:endParaRPr lang="zh-TW" altLang="en-US" sz="3600" dirty="0"/>
          </a:p>
        </p:txBody>
      </p:sp>
      <p:sp>
        <p:nvSpPr>
          <p:cNvPr id="5" name="書卷 (垂直) 4">
            <a:hlinkClick r:id="" action="ppaction://hlinkshowjump?jump=lastslide"/>
          </p:cNvPr>
          <p:cNvSpPr/>
          <p:nvPr/>
        </p:nvSpPr>
        <p:spPr>
          <a:xfrm>
            <a:off x="4839285" y="3179299"/>
            <a:ext cx="3045656" cy="3038621"/>
          </a:xfrm>
          <a:prstGeom prst="verticalScroll">
            <a:avLst/>
          </a:prstGeom>
          <a:solidFill>
            <a:srgbClr val="CD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放假</a:t>
            </a:r>
            <a:endParaRPr lang="zh-TW" altLang="en-US" sz="4400" dirty="0"/>
          </a:p>
        </p:txBody>
      </p:sp>
      <p:sp>
        <p:nvSpPr>
          <p:cNvPr id="6" name="書卷 (垂直) 5">
            <a:hlinkClick r:id="" action="ppaction://hlinkshowjump?jump=nextslide"/>
          </p:cNvPr>
          <p:cNvSpPr/>
          <p:nvPr/>
        </p:nvSpPr>
        <p:spPr>
          <a:xfrm>
            <a:off x="1472585" y="3179299"/>
            <a:ext cx="2940148" cy="3010486"/>
          </a:xfrm>
          <a:prstGeom prst="verticalScroll">
            <a:avLst/>
          </a:prstGeom>
          <a:solidFill>
            <a:srgbClr val="EECA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表現好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5338094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487" y="976358"/>
            <a:ext cx="4273674" cy="4539592"/>
          </a:xfrm>
          <a:prstGeom prst="rect">
            <a:avLst/>
          </a:prstGeom>
        </p:spPr>
      </p:pic>
      <p:sp>
        <p:nvSpPr>
          <p:cNvPr id="6" name="十二角星形 5"/>
          <p:cNvSpPr/>
          <p:nvPr/>
        </p:nvSpPr>
        <p:spPr>
          <a:xfrm>
            <a:off x="6426925" y="849086"/>
            <a:ext cx="5342709" cy="5019561"/>
          </a:xfrm>
          <a:prstGeom prst="star12">
            <a:avLst>
              <a:gd name="adj" fmla="val 37240"/>
            </a:avLst>
          </a:prstGeom>
          <a:solidFill>
            <a:srgbClr val="EECA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答錯了</a:t>
            </a:r>
            <a:endParaRPr lang="zh-TW" altLang="en-US" sz="44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4966006" y="5780631"/>
            <a:ext cx="2142309" cy="90133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</a:t>
            </a:r>
            <a:r>
              <a:rPr lang="zh-TW" altLang="en-US" sz="4400" dirty="0"/>
              <a:t>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277012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71" y="1815737"/>
            <a:ext cx="5027886" cy="3579223"/>
          </a:xfrm>
          <a:prstGeom prst="rect">
            <a:avLst/>
          </a:prstGeom>
        </p:spPr>
      </p:pic>
      <p:sp>
        <p:nvSpPr>
          <p:cNvPr id="3" name="十二角星形 2"/>
          <p:cNvSpPr/>
          <p:nvPr/>
        </p:nvSpPr>
        <p:spPr>
          <a:xfrm>
            <a:off x="6492241" y="1136468"/>
            <a:ext cx="4624251" cy="4389120"/>
          </a:xfrm>
          <a:prstGeom prst="star12">
            <a:avLst/>
          </a:prstGeom>
          <a:solidFill>
            <a:srgbClr val="CDE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</a:t>
            </a:r>
            <a:endParaRPr lang="zh-TW" altLang="en-US" sz="4400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963886" y="5865223"/>
            <a:ext cx="2181497" cy="80989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結束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591452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25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大家一起猜一猜</vt:lpstr>
      <vt:lpstr>在甚麼時候可以打電動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大家一起猜一猜</dc:title>
  <dc:creator>Windows 使用者</dc:creator>
  <cp:lastModifiedBy>Windows 使用者</cp:lastModifiedBy>
  <cp:revision>12</cp:revision>
  <dcterms:created xsi:type="dcterms:W3CDTF">2022-10-24T05:57:14Z</dcterms:created>
  <dcterms:modified xsi:type="dcterms:W3CDTF">2022-11-07T06:13:31Z</dcterms:modified>
</cp:coreProperties>
</file>