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8EF"/>
    <a:srgbClr val="79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27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89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89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1721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75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28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583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3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2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65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57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B8EF"/>
            </a:gs>
            <a:gs pos="100000">
              <a:srgbClr val="79D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7D91A-E401-49B2-9E81-44013AF5D3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0D786-8500-441F-BC11-4AE24430E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69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085012" y="495754"/>
            <a:ext cx="4308566" cy="1325563"/>
          </a:xfrm>
        </p:spPr>
        <p:txBody>
          <a:bodyPr/>
          <a:lstStyle/>
          <a:p>
            <a:r>
              <a:rPr lang="zh-TW" altLang="en-US" dirty="0" smtClean="0">
                <a:latin typeface="Algerian" panose="04020705040A02060702" pitchFamily="82" charset="0"/>
              </a:rPr>
              <a:t>大家一起猜一猜</a:t>
            </a:r>
            <a:endParaRPr lang="zh-TW" altLang="en-US" dirty="0">
              <a:latin typeface="Algerian" panose="04020705040A02060702" pitchFamily="82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291" y="1952777"/>
            <a:ext cx="3472512" cy="3182561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4374953" y="5603966"/>
            <a:ext cx="2325188" cy="1058092"/>
          </a:xfrm>
          <a:prstGeom prst="roundRect">
            <a:avLst/>
          </a:prstGeom>
          <a:solidFill>
            <a:srgbClr val="FEB8E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070110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62051" y="626382"/>
            <a:ext cx="7143206" cy="1325563"/>
          </a:xfrm>
        </p:spPr>
        <p:txBody>
          <a:bodyPr/>
          <a:lstStyle/>
          <a:p>
            <a:r>
              <a:rPr lang="zh-TW" altLang="en-US" dirty="0" smtClean="0">
                <a:latin typeface="Algerian" panose="04020705040A02060702" pitchFamily="82" charset="0"/>
              </a:rPr>
              <a:t>在什麼地方吃東西不用付錢</a:t>
            </a:r>
            <a:endParaRPr lang="zh-TW" altLang="en-US" dirty="0">
              <a:latin typeface="Algerian" panose="04020705040A02060702" pitchFamily="82" charset="0"/>
            </a:endParaRPr>
          </a:p>
        </p:txBody>
      </p:sp>
      <p:sp>
        <p:nvSpPr>
          <p:cNvPr id="3" name="動作按鈕: 說明 2">
            <a:hlinkClick r:id="" action="ppaction://noaction" highlightClick="1"/>
          </p:cNvPr>
          <p:cNvSpPr/>
          <p:nvPr/>
        </p:nvSpPr>
        <p:spPr>
          <a:xfrm>
            <a:off x="4140925" y="1951945"/>
            <a:ext cx="2886892" cy="3161211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518645" y="5603966"/>
            <a:ext cx="2325188" cy="1058092"/>
          </a:xfrm>
          <a:prstGeom prst="roundRect">
            <a:avLst/>
          </a:prstGeom>
          <a:solidFill>
            <a:srgbClr val="FEB8E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商店</a:t>
            </a:r>
            <a:endParaRPr lang="zh-TW" altLang="en-US" sz="44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242663" y="5603966"/>
            <a:ext cx="2325188" cy="1058092"/>
          </a:xfrm>
          <a:prstGeom prst="roundRect">
            <a:avLst/>
          </a:prstGeom>
          <a:solidFill>
            <a:srgbClr val="FEB8E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餐廳</a:t>
            </a:r>
            <a:endParaRPr lang="zh-TW" altLang="en-US" sz="4400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1099457" y="5603966"/>
            <a:ext cx="2325188" cy="1058092"/>
          </a:xfrm>
          <a:prstGeom prst="roundRect">
            <a:avLst/>
          </a:prstGeom>
          <a:solidFill>
            <a:srgbClr val="FEB8E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/>
              <a:t>家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6913023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2427483" y="2273105"/>
            <a:ext cx="3095897" cy="2521132"/>
          </a:xfrm>
          <a:prstGeom prst="wedgeRoundRectCallout">
            <a:avLst>
              <a:gd name="adj1" fmla="val 90559"/>
              <a:gd name="adj2" fmla="val -693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Algerian" panose="04020705040A02060702" pitchFamily="82" charset="0"/>
              </a:rPr>
              <a:t>答錯了</a:t>
            </a:r>
            <a:r>
              <a:rPr lang="en-US" altLang="zh-TW" sz="6000" dirty="0" smtClean="0">
                <a:latin typeface="Algerian" panose="04020705040A02060702" pitchFamily="82" charset="0"/>
              </a:rPr>
              <a:t>!</a:t>
            </a:r>
            <a:endParaRPr lang="zh-TW" altLang="en-US" sz="6000" dirty="0">
              <a:latin typeface="Algerian" panose="04020705040A02060702" pitchFamily="82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593" y="1375943"/>
            <a:ext cx="3890499" cy="4132574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4374953" y="5603966"/>
            <a:ext cx="2325188" cy="1058092"/>
          </a:xfrm>
          <a:prstGeom prst="roundRect">
            <a:avLst/>
          </a:prstGeom>
          <a:solidFill>
            <a:srgbClr val="FEB8E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</a:t>
            </a:r>
            <a:r>
              <a:rPr lang="zh-TW" altLang="en-US" sz="4400" dirty="0"/>
              <a:t>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2563528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679269" y="1319349"/>
            <a:ext cx="4428309" cy="2390503"/>
          </a:xfrm>
          <a:prstGeom prst="wedgeEllipseCallout">
            <a:avLst>
              <a:gd name="adj1" fmla="val 63828"/>
              <a:gd name="adj2" fmla="val 105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答對了</a:t>
            </a:r>
            <a:r>
              <a:rPr lang="en-US" altLang="zh-TW" sz="4800" dirty="0" smtClean="0">
                <a:latin typeface="Algerian" panose="04020705040A02060702" pitchFamily="82" charset="0"/>
              </a:rPr>
              <a:t>!</a:t>
            </a:r>
            <a:r>
              <a:rPr lang="zh-TW" altLang="en-US" sz="4800" dirty="0" smtClean="0">
                <a:latin typeface="Algerian" panose="04020705040A02060702" pitchFamily="82" charset="0"/>
              </a:rPr>
              <a:t>你真厲害</a:t>
            </a:r>
            <a:r>
              <a:rPr lang="en-US" altLang="zh-TW" sz="4800" dirty="0" smtClean="0">
                <a:latin typeface="Algerian" panose="04020705040A02060702" pitchFamily="82" charset="0"/>
              </a:rPr>
              <a:t>!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128" y="1133626"/>
            <a:ext cx="4765577" cy="397679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270450" y="5525589"/>
            <a:ext cx="2325188" cy="1058092"/>
          </a:xfrm>
          <a:prstGeom prst="roundRect">
            <a:avLst/>
          </a:prstGeom>
          <a:solidFill>
            <a:srgbClr val="FEB8E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1071028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  <p:sndAc>
          <p:stSnd loop="1">
            <p:snd r:embed="rId2" name="applause.wav"/>
          </p:stSnd>
        </p:sndAc>
      </p:transition>
    </mc:Choice>
    <mc:Fallback>
      <p:transition spd="slow">
        <p:fade/>
        <p:sndAc>
          <p:stSnd loop="1"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29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Algerian</vt:lpstr>
      <vt:lpstr>Arial</vt:lpstr>
      <vt:lpstr>Calibri</vt:lpstr>
      <vt:lpstr>Calibri Light</vt:lpstr>
      <vt:lpstr>Office 佈景主題</vt:lpstr>
      <vt:lpstr>大家一起猜一猜</vt:lpstr>
      <vt:lpstr>在什麼地方吃東西不用付錢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大家一起猜一猜</dc:title>
  <dc:creator>Windows 使用者</dc:creator>
  <cp:lastModifiedBy>Windows 使用者</cp:lastModifiedBy>
  <cp:revision>10</cp:revision>
  <dcterms:created xsi:type="dcterms:W3CDTF">2022-10-24T05:57:29Z</dcterms:created>
  <dcterms:modified xsi:type="dcterms:W3CDTF">2022-11-07T06:04:37Z</dcterms:modified>
</cp:coreProperties>
</file>