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83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120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69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96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160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23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68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1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79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603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901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AA904-152F-453F-88DE-C655861DFC7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B91AB-8531-45DC-B85A-A95BE7D3B0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86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WMF"/><Relationship Id="rId5" Type="http://schemas.openxmlformats.org/officeDocument/2006/relationships/image" Target="../media/image9.jpeg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7.jpg"/><Relationship Id="rId7" Type="http://schemas.openxmlformats.org/officeDocument/2006/relationships/image" Target="../media/image16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11" Type="http://schemas.openxmlformats.org/officeDocument/2006/relationships/audio" Target="../media/audio4.wav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9933">
              <a:srgbClr val="CEE1F2"/>
            </a:gs>
            <a:gs pos="99867">
              <a:srgbClr val="CEE1F2"/>
            </a:gs>
            <a:gs pos="99734">
              <a:srgbClr val="CEE1F2"/>
            </a:gs>
            <a:gs pos="99468">
              <a:srgbClr val="CEE1F2"/>
            </a:gs>
            <a:gs pos="94000">
              <a:srgbClr val="00B0F0"/>
            </a:gs>
            <a:gs pos="78000">
              <a:srgbClr val="00B050"/>
            </a:gs>
            <a:gs pos="61000">
              <a:srgbClr val="92D050"/>
            </a:gs>
            <a:gs pos="0">
              <a:srgbClr val="FF0000"/>
            </a:gs>
            <a:gs pos="22000">
              <a:srgbClr val="FFC000"/>
            </a:gs>
            <a:gs pos="41000">
              <a:srgbClr val="FFFF00"/>
            </a:gs>
          </a:gsLst>
          <a:lin ang="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7389" y="-640080"/>
            <a:ext cx="10515600" cy="522514"/>
          </a:xfrm>
        </p:spPr>
        <p:txBody>
          <a:bodyPr>
            <a:noAutofit/>
          </a:bodyPr>
          <a:lstStyle/>
          <a:p>
            <a:endParaRPr lang="zh-TW" altLang="en-US" sz="5400" dirty="0">
              <a:latin typeface="Algerian" panose="04020705040A02060702" pitchFamily="82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45578" y="608809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4400" dirty="0" smtClean="0">
                <a:latin typeface="Algerian" panose="04020705040A02060702" pitchFamily="82" charset="0"/>
              </a:rPr>
              <a:t>2.01 people this </a:t>
            </a:r>
            <a:r>
              <a:rPr lang="en-US" altLang="zh-TW" sz="4400" dirty="0">
                <a:latin typeface="Algerian" panose="04020705040A02060702" pitchFamily="82" charset="0"/>
              </a:rPr>
              <a:t>extremely hard question! </a:t>
            </a:r>
            <a:br>
              <a:rPr lang="en-US" altLang="zh-TW" sz="4400" dirty="0">
                <a:latin typeface="Algerian" panose="04020705040A02060702" pitchFamily="82" charset="0"/>
              </a:rPr>
            </a:br>
            <a:r>
              <a:rPr lang="en-US" altLang="zh-TW" sz="4400" dirty="0" smtClean="0">
                <a:latin typeface="Algerian" panose="04020705040A02060702" pitchFamily="82" charset="0"/>
              </a:rPr>
              <a:t>Try to  </a:t>
            </a:r>
            <a:r>
              <a:rPr lang="en-US" altLang="zh-TW" sz="4400" dirty="0">
                <a:latin typeface="Algerian" panose="04020705040A02060702" pitchFamily="82" charset="0"/>
              </a:rPr>
              <a:t>solve this three question!!!!!!!</a:t>
            </a:r>
            <a:endParaRPr lang="zh-TW" altLang="en-US" sz="4400" dirty="0">
              <a:latin typeface="Algerian" panose="04020705040A02060702" pitchFamily="82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658" y="4090796"/>
            <a:ext cx="1542331" cy="256703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309" y="2229339"/>
            <a:ext cx="1162788" cy="46462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217" y="608809"/>
            <a:ext cx="1760234" cy="22878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951" y="2461653"/>
            <a:ext cx="3017316" cy="402767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9267" y="4813059"/>
            <a:ext cx="1490121" cy="171658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4872" y="1580915"/>
            <a:ext cx="2189450" cy="3232144"/>
          </a:xfrm>
          <a:prstGeom prst="rect">
            <a:avLst/>
          </a:prstGeom>
        </p:spPr>
      </p:pic>
      <p:sp>
        <p:nvSpPr>
          <p:cNvPr id="10" name="書卷 (水平) 9"/>
          <p:cNvSpPr/>
          <p:nvPr/>
        </p:nvSpPr>
        <p:spPr>
          <a:xfrm>
            <a:off x="2705989" y="3921874"/>
            <a:ext cx="5271247" cy="15274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>
                <a:hlinkClick r:id="" action="ppaction://hlinkshowjump?jump=nextslide"/>
              </a:rPr>
              <a:t>Start now!!! 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11286690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9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9933">
              <a:srgbClr val="CEE1F2"/>
            </a:gs>
            <a:gs pos="99867">
              <a:srgbClr val="CEE1F2"/>
            </a:gs>
            <a:gs pos="99734">
              <a:srgbClr val="CEE1F2"/>
            </a:gs>
            <a:gs pos="99468">
              <a:srgbClr val="CEE1F2"/>
            </a:gs>
            <a:gs pos="97000">
              <a:schemeClr val="tx1">
                <a:lumMod val="95000"/>
                <a:lumOff val="5000"/>
              </a:schemeClr>
            </a:gs>
            <a:gs pos="13000">
              <a:srgbClr val="00B0F0"/>
            </a:gs>
            <a:gs pos="0">
              <a:srgbClr val="FFC000"/>
            </a:gs>
          </a:gsLst>
          <a:lin ang="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Algerian" panose="04020705040A02060702" pitchFamily="82" charset="0"/>
              </a:rPr>
              <a:t>When was </a:t>
            </a:r>
            <a:r>
              <a:rPr lang="en-US" altLang="zh-TW" dirty="0" err="1" smtClean="0">
                <a:latin typeface="Algerian" panose="04020705040A02060702" pitchFamily="82" charset="0"/>
              </a:rPr>
              <a:t>Roblox</a:t>
            </a:r>
            <a:r>
              <a:rPr lang="en-US" altLang="zh-TW" dirty="0" smtClean="0">
                <a:latin typeface="Algerian" panose="04020705040A02060702" pitchFamily="82" charset="0"/>
              </a:rPr>
              <a:t> created?</a:t>
            </a:r>
            <a:br>
              <a:rPr lang="en-US" altLang="zh-TW" dirty="0" smtClean="0">
                <a:latin typeface="Algerian" panose="04020705040A02060702" pitchFamily="82" charset="0"/>
              </a:rPr>
            </a:br>
            <a:r>
              <a:rPr lang="en-US" altLang="zh-TW" dirty="0" smtClean="0">
                <a:latin typeface="Algerian" panose="04020705040A02060702" pitchFamily="82" charset="0"/>
              </a:rPr>
              <a:t>Who made </a:t>
            </a:r>
            <a:r>
              <a:rPr lang="en-US" altLang="zh-TW" dirty="0" err="1" smtClean="0">
                <a:latin typeface="Algerian" panose="04020705040A02060702" pitchFamily="82" charset="0"/>
              </a:rPr>
              <a:t>roblox</a:t>
            </a:r>
            <a:r>
              <a:rPr lang="en-US" altLang="zh-TW" dirty="0" smtClean="0">
                <a:latin typeface="Algerian" panose="04020705040A02060702" pitchFamily="82" charset="0"/>
              </a:rPr>
              <a:t>?</a:t>
            </a:r>
            <a:br>
              <a:rPr lang="en-US" altLang="zh-TW" dirty="0" smtClean="0">
                <a:latin typeface="Algerian" panose="04020705040A02060702" pitchFamily="82" charset="0"/>
              </a:rPr>
            </a:br>
            <a:r>
              <a:rPr lang="en-US" altLang="zh-TW" dirty="0" smtClean="0">
                <a:latin typeface="Algerian" panose="04020705040A02060702" pitchFamily="82" charset="0"/>
              </a:rPr>
              <a:t>What is the most popular game on </a:t>
            </a:r>
            <a:r>
              <a:rPr lang="en-US" altLang="zh-TW" dirty="0" err="1" smtClean="0">
                <a:latin typeface="Algerian" panose="04020705040A02060702" pitchFamily="82" charset="0"/>
              </a:rPr>
              <a:t>roblox</a:t>
            </a:r>
            <a:r>
              <a:rPr lang="en-US" altLang="zh-TW" dirty="0" smtClean="0">
                <a:latin typeface="Algerian" panose="04020705040A02060702" pitchFamily="82" charset="0"/>
              </a:rPr>
              <a:t>?</a:t>
            </a:r>
            <a:endParaRPr lang="zh-TW" altLang="en-US" dirty="0">
              <a:latin typeface="Algerian" panose="04020705040A02060702" pitchFamily="82" charset="0"/>
            </a:endParaRPr>
          </a:p>
        </p:txBody>
      </p:sp>
      <p:sp>
        <p:nvSpPr>
          <p:cNvPr id="3" name="橢圓形圖說文字 2"/>
          <p:cNvSpPr/>
          <p:nvPr/>
        </p:nvSpPr>
        <p:spPr>
          <a:xfrm>
            <a:off x="1484073" y="2226564"/>
            <a:ext cx="3213296" cy="2067951"/>
          </a:xfrm>
          <a:prstGeom prst="wedgeEllipseCallout">
            <a:avLst/>
          </a:prstGeom>
          <a:gradFill>
            <a:gsLst>
              <a:gs pos="99933">
                <a:srgbClr val="CEE1F2"/>
              </a:gs>
              <a:gs pos="99867">
                <a:srgbClr val="CEE1F2"/>
              </a:gs>
              <a:gs pos="99734">
                <a:srgbClr val="CEE1F2"/>
              </a:gs>
              <a:gs pos="99468">
                <a:srgbClr val="CEE1F2"/>
              </a:gs>
              <a:gs pos="97000">
                <a:schemeClr val="tx1">
                  <a:lumMod val="95000"/>
                  <a:lumOff val="5000"/>
                </a:schemeClr>
              </a:gs>
              <a:gs pos="13000">
                <a:srgbClr val="00B0F0"/>
              </a:gs>
              <a:gs pos="0">
                <a:srgbClr val="FFC000"/>
              </a:gs>
            </a:gsLst>
            <a:lin ang="600000" scaled="0"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0001Year</a:t>
            </a:r>
          </a:p>
          <a:p>
            <a:pPr algn="ctr"/>
            <a:r>
              <a:rPr lang="en-US" altLang="zh-TW" dirty="0" smtClean="0"/>
              <a:t>Me</a:t>
            </a:r>
          </a:p>
          <a:p>
            <a:pPr algn="ctr"/>
            <a:r>
              <a:rPr lang="en-US" altLang="zh-TW" dirty="0" err="1" smtClean="0"/>
              <a:t>ldovu</a:t>
            </a:r>
            <a:endParaRPr lang="zh-TW" altLang="en-US" dirty="0"/>
          </a:p>
        </p:txBody>
      </p:sp>
      <p:pic>
        <p:nvPicPr>
          <p:cNvPr id="4" name="圖片 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032" y="4558104"/>
            <a:ext cx="2084070" cy="2299896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994031" y="2243699"/>
            <a:ext cx="3601329" cy="1914672"/>
          </a:xfrm>
          <a:prstGeom prst="wedgeEllipseCallout">
            <a:avLst/>
          </a:prstGeom>
          <a:gradFill>
            <a:gsLst>
              <a:gs pos="99933">
                <a:srgbClr val="CEE1F2"/>
              </a:gs>
              <a:gs pos="99867">
                <a:srgbClr val="CEE1F2"/>
              </a:gs>
              <a:gs pos="99734">
                <a:srgbClr val="CEE1F2"/>
              </a:gs>
              <a:gs pos="99468">
                <a:srgbClr val="CEE1F2"/>
              </a:gs>
              <a:gs pos="97000">
                <a:schemeClr val="tx1">
                  <a:lumMod val="95000"/>
                  <a:lumOff val="5000"/>
                </a:schemeClr>
              </a:gs>
              <a:gs pos="13000">
                <a:srgbClr val="00B0F0"/>
              </a:gs>
              <a:gs pos="0">
                <a:srgbClr val="FFC000"/>
              </a:gs>
            </a:gsLst>
            <a:lin ang="6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2007</a:t>
            </a:r>
          </a:p>
          <a:p>
            <a:pPr algn="ctr"/>
            <a:r>
              <a:rPr lang="en-US" altLang="zh-TW" dirty="0" smtClean="0"/>
              <a:t>David </a:t>
            </a:r>
            <a:r>
              <a:rPr lang="en-US" altLang="zh-TW" dirty="0" err="1" smtClean="0"/>
              <a:t>basokie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Adopt me</a:t>
            </a:r>
            <a:endParaRPr lang="zh-TW" altLang="en-US" dirty="0"/>
          </a:p>
        </p:txBody>
      </p:sp>
      <p:pic>
        <p:nvPicPr>
          <p:cNvPr id="6" name="圖片 5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975" y="4603152"/>
            <a:ext cx="2794000" cy="2209800"/>
          </a:xfrm>
          <a:prstGeom prst="rect">
            <a:avLst/>
          </a:prstGeom>
        </p:spPr>
      </p:pic>
      <p:pic>
        <p:nvPicPr>
          <p:cNvPr id="7" name="圖片 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615" y="4711383"/>
            <a:ext cx="2556996" cy="2101570"/>
          </a:xfrm>
          <a:prstGeom prst="rect">
            <a:avLst/>
          </a:prstGeom>
        </p:spPr>
      </p:pic>
      <p:sp>
        <p:nvSpPr>
          <p:cNvPr id="8" name="橢圓形圖說文字 7"/>
          <p:cNvSpPr/>
          <p:nvPr/>
        </p:nvSpPr>
        <p:spPr>
          <a:xfrm>
            <a:off x="9453488" y="2897945"/>
            <a:ext cx="2883877" cy="725190"/>
          </a:xfrm>
          <a:prstGeom prst="wedgeEllipseCallout">
            <a:avLst>
              <a:gd name="adj1" fmla="val -40833"/>
              <a:gd name="adj2" fmla="val 266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1997</a:t>
            </a:r>
          </a:p>
          <a:p>
            <a:pPr algn="ctr"/>
            <a:r>
              <a:rPr lang="en-US" altLang="zh-TW" dirty="0" err="1" smtClean="0"/>
              <a:t>Builderman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jailbreak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6590" y="146598"/>
            <a:ext cx="2517671" cy="2751347"/>
          </a:xfrm>
          <a:prstGeom prst="rect">
            <a:avLst/>
          </a:prstGeom>
        </p:spPr>
      </p:pic>
      <p:sp>
        <p:nvSpPr>
          <p:cNvPr id="10" name="十二角星形 9"/>
          <p:cNvSpPr/>
          <p:nvPr/>
        </p:nvSpPr>
        <p:spPr>
          <a:xfrm>
            <a:off x="-345777" y="3348804"/>
            <a:ext cx="2699012" cy="2725158"/>
          </a:xfrm>
          <a:prstGeom prst="star1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Answer now </a:t>
            </a:r>
            <a:r>
              <a:rPr lang="en-US" altLang="zh-TW" sz="3600" dirty="0" err="1" smtClean="0"/>
              <a:t>plz</a:t>
            </a:r>
            <a:r>
              <a:rPr lang="en-US" altLang="zh-TW" sz="3600" dirty="0" smtClean="0"/>
              <a:t>!!!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6661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7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9933">
              <a:srgbClr val="CEE1F2"/>
            </a:gs>
            <a:gs pos="99867">
              <a:srgbClr val="CEE1F2"/>
            </a:gs>
            <a:gs pos="99734">
              <a:srgbClr val="CEE1F2"/>
            </a:gs>
            <a:gs pos="99468">
              <a:schemeClr val="tx1">
                <a:lumMod val="50000"/>
                <a:lumOff val="50000"/>
              </a:schemeClr>
            </a:gs>
          </a:gsLst>
          <a:lin ang="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130" y="4343953"/>
            <a:ext cx="4233797" cy="185514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2" y="188258"/>
            <a:ext cx="3168881" cy="315950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203" y="-101820"/>
            <a:ext cx="4233797" cy="4221271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825" y="3076337"/>
            <a:ext cx="6025019" cy="3853043"/>
          </a:xfrm>
          <a:prstGeom prst="rect">
            <a:avLst/>
          </a:prstGeom>
        </p:spPr>
      </p:pic>
      <p:sp>
        <p:nvSpPr>
          <p:cNvPr id="19" name="爆炸 2 18">
            <a:hlinkClick r:id="" action="ppaction://hlinkshowjump?jump=firstslide"/>
          </p:cNvPr>
          <p:cNvSpPr/>
          <p:nvPr/>
        </p:nvSpPr>
        <p:spPr>
          <a:xfrm>
            <a:off x="3474853" y="0"/>
            <a:ext cx="4326397" cy="31068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Give up!!!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657601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5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accent4">
                <a:lumMod val="60000"/>
                <a:lumOff val="40000"/>
              </a:schemeClr>
            </a:gs>
            <a:gs pos="0">
              <a:schemeClr val="tx1">
                <a:lumMod val="50000"/>
                <a:lumOff val="50000"/>
              </a:schemeClr>
            </a:gs>
          </a:gsLst>
          <a:lin ang="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10" y="2527300"/>
            <a:ext cx="4881489" cy="4330700"/>
          </a:xfrm>
          <a:prstGeom prst="rect">
            <a:avLst/>
          </a:prstGeom>
        </p:spPr>
      </p:pic>
      <p:sp>
        <p:nvSpPr>
          <p:cNvPr id="3" name="圓角矩形圖說文字 2">
            <a:hlinkClick r:id="" action="ppaction://hlinkshowjump?jump=firstslide"/>
          </p:cNvPr>
          <p:cNvSpPr/>
          <p:nvPr/>
        </p:nvSpPr>
        <p:spPr>
          <a:xfrm>
            <a:off x="5954654" y="109524"/>
            <a:ext cx="5430129" cy="2433710"/>
          </a:xfrm>
          <a:prstGeom prst="wedgeRoundRectCallout">
            <a:avLst>
              <a:gd name="adj1" fmla="val -72387"/>
              <a:gd name="adj2" fmla="val 1226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You win yay you wasted your time yay 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578" y="2578452"/>
            <a:ext cx="4116423" cy="296287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824" y="5331832"/>
            <a:ext cx="1880132" cy="133416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0127" y="5935221"/>
            <a:ext cx="1541873" cy="8921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043" y="1652761"/>
            <a:ext cx="2729822" cy="108403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618" y="5490179"/>
            <a:ext cx="1618130" cy="117582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260" y="109524"/>
            <a:ext cx="2840833" cy="249534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1475" y="1716030"/>
            <a:ext cx="1025865" cy="730002"/>
          </a:xfrm>
          <a:prstGeom prst="rect">
            <a:avLst/>
          </a:prstGeom>
        </p:spPr>
      </p:pic>
      <p:sp>
        <p:nvSpPr>
          <p:cNvPr id="11" name="矩形 10">
            <a:hlinkClick r:id="" action="ppaction://hlinkshowjump?jump=endshow"/>
          </p:cNvPr>
          <p:cNvSpPr/>
          <p:nvPr/>
        </p:nvSpPr>
        <p:spPr>
          <a:xfrm>
            <a:off x="5640332" y="4059891"/>
            <a:ext cx="1358537" cy="1674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/>
              <a:t>???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223865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  <p:sndAc>
          <p:stSnd>
            <p:snd r:embed="rId2" name="type.wav"/>
          </p:stSnd>
        </p:sndAc>
      </p:transition>
    </mc:Choice>
    <mc:Fallback xmlns="">
      <p:transition spd="slow">
        <p:fade/>
        <p:sndAc>
          <p:stSnd>
            <p:snd r:embed="rId11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65</Words>
  <Application>Microsoft Office PowerPoint</Application>
  <PresentationFormat>寬螢幕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Algerian</vt:lpstr>
      <vt:lpstr>Arial</vt:lpstr>
      <vt:lpstr>Calibri</vt:lpstr>
      <vt:lpstr>Calibri Light</vt:lpstr>
      <vt:lpstr>Office 佈景主題</vt:lpstr>
      <vt:lpstr>PowerPoint 簡報</vt:lpstr>
      <vt:lpstr>When was Roblox created? Who made roblox? What is the most popular game on roblox?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2022-10-24T05:50:40Z</dcterms:created>
  <dcterms:modified xsi:type="dcterms:W3CDTF">2022-11-07T06:19:36Z</dcterms:modified>
</cp:coreProperties>
</file>