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3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20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44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26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69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391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62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32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32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38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14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390">
              <a:srgbClr val="BBD6EE"/>
            </a:gs>
            <a:gs pos="37781">
              <a:schemeClr val="accent3">
                <a:lumMod val="75000"/>
              </a:schemeClr>
            </a:gs>
            <a:gs pos="26000">
              <a:schemeClr val="tx2">
                <a:lumMod val="60000"/>
                <a:lumOff val="40000"/>
              </a:schemeClr>
            </a:gs>
            <a:gs pos="87000">
              <a:schemeClr val="accent6">
                <a:lumMod val="60000"/>
                <a:lumOff val="40000"/>
              </a:schemeClr>
            </a:gs>
            <a:gs pos="13000">
              <a:schemeClr val="tx1">
                <a:lumMod val="95000"/>
                <a:lumOff val="5000"/>
              </a:schemeClr>
            </a:gs>
            <a:gs pos="50000">
              <a:schemeClr val="accent2">
                <a:lumMod val="75000"/>
              </a:schemeClr>
            </a:gs>
            <a:gs pos="0">
              <a:schemeClr val="accent1">
                <a:lumMod val="75000"/>
              </a:schemeClr>
            </a:gs>
            <a:gs pos="62000">
              <a:schemeClr val="accent1">
                <a:lumMod val="40000"/>
                <a:lumOff val="60000"/>
              </a:schemeClr>
            </a:gs>
            <a:gs pos="7400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4E94D-357E-4D6B-9BDB-26AC99764E9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3C372-4DE6-45BB-9F71-28063EA3A2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59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0" y="32156"/>
            <a:ext cx="11353800" cy="1690688"/>
          </a:xfrm>
        </p:spPr>
        <p:txBody>
          <a:bodyPr>
            <a:noAutofit/>
          </a:bodyPr>
          <a:lstStyle/>
          <a:p>
            <a:r>
              <a:rPr lang="zh-TW" altLang="en-US" sz="5400" dirty="0" smtClean="0"/>
              <a:t>要你猜一猜我喜歡的動物</a:t>
            </a:r>
            <a:endParaRPr lang="zh-TW" altLang="en-US" sz="54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8468" y="1690229"/>
            <a:ext cx="6599783" cy="5507405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5" y="2642669"/>
            <a:ext cx="5614593" cy="4215331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796834" y="4114800"/>
            <a:ext cx="3657600" cy="159366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Academy Engraved LET" pitchFamily="2" charset="0"/>
                <a:ea typeface="+mj-ea"/>
                <a:hlinkClick r:id="" action="ppaction://hlinkshowjump?jump=previousslide"/>
              </a:rPr>
              <a:t>開始</a:t>
            </a:r>
            <a:endParaRPr lang="zh-TW" altLang="en-US" sz="4800" dirty="0">
              <a:latin typeface="Academy Engraved LET" pitchFamily="2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14069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你猜</a:t>
            </a:r>
            <a:r>
              <a:rPr lang="en-US" altLang="zh-TW" dirty="0" smtClean="0"/>
              <a:t>,</a:t>
            </a:r>
            <a:r>
              <a:rPr lang="zh-TW" altLang="en-US" dirty="0" smtClean="0"/>
              <a:t>我喜歡什麼動物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61704" y="5303520"/>
            <a:ext cx="1972492" cy="9274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獅子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735977" y="5303520"/>
            <a:ext cx="2129246" cy="9274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老虎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7119257" y="5316583"/>
            <a:ext cx="253419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小狗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859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打孔紙帶 1">
            <a:hlinkClick r:id="" action="ppaction://hlinkshowjump?jump=previousslide"/>
          </p:cNvPr>
          <p:cNvSpPr/>
          <p:nvPr/>
        </p:nvSpPr>
        <p:spPr>
          <a:xfrm>
            <a:off x="7158445" y="1027552"/>
            <a:ext cx="4637314" cy="31298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你錯了</a:t>
            </a:r>
            <a:endParaRPr lang="zh-TW" altLang="en-US" sz="8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898" y="242224"/>
            <a:ext cx="3685846" cy="3915188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645599" y="5068389"/>
            <a:ext cx="2364377" cy="1227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重</a:t>
            </a:r>
            <a:r>
              <a:rPr lang="zh-TW" altLang="en-US" sz="4800" dirty="0" smtClean="0">
                <a:hlinkClick r:id="" action="ppaction://hlinkshowjump?jump=previousslide"/>
              </a:rPr>
              <a:t>來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352786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13" y="1196633"/>
            <a:ext cx="6064207" cy="5060476"/>
          </a:xfrm>
          <a:prstGeom prst="rect">
            <a:avLst/>
          </a:prstGeom>
        </p:spPr>
      </p:pic>
      <p:sp>
        <p:nvSpPr>
          <p:cNvPr id="4" name="閃電 3"/>
          <p:cNvSpPr/>
          <p:nvPr/>
        </p:nvSpPr>
        <p:spPr>
          <a:xfrm>
            <a:off x="7737565" y="2374865"/>
            <a:ext cx="4454435" cy="2704011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答對</a:t>
            </a:r>
            <a:endParaRPr lang="zh-TW" altLang="en-US" sz="3200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7903029" y="5564777"/>
            <a:ext cx="1658983" cy="692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674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  <p:sndAc>
          <p:stSnd>
            <p:snd r:embed="rId2" name="voltage.wav"/>
          </p:stSnd>
        </p:sndAc>
      </p:transition>
    </mc:Choice>
    <mc:Fallback xmlns="">
      <p:transition spd="slow">
        <p:fade/>
        <p:sndAc>
          <p:stSnd>
            <p:snd r:embed="rId4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Academy Engraved LET</vt:lpstr>
      <vt:lpstr>Arial</vt:lpstr>
      <vt:lpstr>Calibri</vt:lpstr>
      <vt:lpstr>Calibri Light</vt:lpstr>
      <vt:lpstr>Office 佈景主題</vt:lpstr>
      <vt:lpstr>要你猜一猜我喜歡的動物</vt:lpstr>
      <vt:lpstr>你猜,我喜歡什麼動物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要你猜一猜</dc:title>
  <dc:creator>Windows 使用者</dc:creator>
  <cp:lastModifiedBy>Windows 使用者</cp:lastModifiedBy>
  <cp:revision>13</cp:revision>
  <dcterms:created xsi:type="dcterms:W3CDTF">2022-10-24T05:55:52Z</dcterms:created>
  <dcterms:modified xsi:type="dcterms:W3CDTF">2022-11-07T06:19:48Z</dcterms:modified>
</cp:coreProperties>
</file>