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8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73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161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76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01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3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28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403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41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11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05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>
                <a:lumMod val="75000"/>
              </a:schemeClr>
            </a:gs>
            <a:gs pos="64000">
              <a:srgbClr val="F69E19"/>
            </a:gs>
            <a:gs pos="32000">
              <a:srgbClr val="877978"/>
            </a:gs>
            <a:gs pos="0">
              <a:schemeClr val="accent1">
                <a:lumMod val="75000"/>
              </a:schemeClr>
            </a:gs>
            <a:gs pos="39000">
              <a:schemeClr val="accent2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A6451-B57D-4CFB-B54B-FB8C2DE2C00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00C7-5D1A-4F81-BCA9-EA347E0C2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33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904564" y="685800"/>
            <a:ext cx="5679142" cy="1210236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腦筋急轉彎</a:t>
            </a:r>
            <a:endParaRPr lang="zh-TW" altLang="en-US" sz="6000" dirty="0"/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4284617" y="4336869"/>
            <a:ext cx="1998617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hlinkClick r:id="" action="ppaction://hlinkshowjump?jump=nextslide"/>
              </a:rPr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7670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8828" y="235131"/>
            <a:ext cx="10030097" cy="139772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你猜我不喜歡去哪裡 </a:t>
            </a:r>
            <a:endParaRPr lang="zh-TW" altLang="en-US" dirty="0"/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1802674" y="4558938"/>
            <a:ext cx="186798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自然</a:t>
            </a:r>
            <a:r>
              <a:rPr lang="zh-TW" altLang="en-US" dirty="0">
                <a:hlinkClick r:id="" action="ppaction://hlinkshowjump?jump=lastslide"/>
              </a:rPr>
              <a:t>教</a:t>
            </a:r>
            <a:r>
              <a:rPr lang="zh-TW" altLang="en-US" dirty="0"/>
              <a:t>室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7071360" y="4558938"/>
            <a:ext cx="186798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lastslide"/>
              </a:rPr>
              <a:t>家裡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319995" y="4558938"/>
            <a:ext cx="1866901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" action="ppaction://hlinkshowjump?jump=nextslide"/>
              </a:rPr>
              <a:t>全家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7005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圓角矩形 9"/>
          <p:cNvSpPr/>
          <p:nvPr/>
        </p:nvSpPr>
        <p:spPr>
          <a:xfrm>
            <a:off x="1236525" y="1214846"/>
            <a:ext cx="4036423" cy="184186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11" name="等腰三角形 10"/>
          <p:cNvSpPr/>
          <p:nvPr/>
        </p:nvSpPr>
        <p:spPr>
          <a:xfrm rot="18782491" flipH="1" flipV="1">
            <a:off x="5030483" y="2701548"/>
            <a:ext cx="484929" cy="1013682"/>
          </a:xfrm>
          <a:prstGeom prst="triangle">
            <a:avLst>
              <a:gd name="adj" fmla="val 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895" y="1214846"/>
            <a:ext cx="3311475" cy="2687094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991195" y="4766486"/>
            <a:ext cx="2563504" cy="1211711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92586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005149" y="1800950"/>
            <a:ext cx="3200400" cy="156754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59" y="1108618"/>
            <a:ext cx="3924300" cy="264214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735286" y="4859382"/>
            <a:ext cx="3154680" cy="13846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hlinkClick r:id="" action="ppaction://hlinkshowjump?jump=endshow"/>
              </a:rPr>
              <a:t>再見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48905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腦筋急轉彎</vt:lpstr>
      <vt:lpstr>你猜我不喜歡去哪裡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11</cp:revision>
  <dcterms:created xsi:type="dcterms:W3CDTF">2022-10-24T05:57:22Z</dcterms:created>
  <dcterms:modified xsi:type="dcterms:W3CDTF">2022-11-07T06:11:12Z</dcterms:modified>
</cp:coreProperties>
</file>