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D597F-8280-4E89-B5D0-B944F238E1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52A45-9DCC-43EC-8D3A-A81BE26E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475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D597F-8280-4E89-B5D0-B944F238E1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52A45-9DCC-43EC-8D3A-A81BE26E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538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D597F-8280-4E89-B5D0-B944F238E1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52A45-9DCC-43EC-8D3A-A81BE26E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7105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D597F-8280-4E89-B5D0-B944F238E1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52A45-9DCC-43EC-8D3A-A81BE26E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768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D597F-8280-4E89-B5D0-B944F238E1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52A45-9DCC-43EC-8D3A-A81BE26E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6678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D597F-8280-4E89-B5D0-B944F238E1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52A45-9DCC-43EC-8D3A-A81BE26E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360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D597F-8280-4E89-B5D0-B944F238E1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52A45-9DCC-43EC-8D3A-A81BE26E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825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D597F-8280-4E89-B5D0-B944F238E1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52A45-9DCC-43EC-8D3A-A81BE26E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9307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D597F-8280-4E89-B5D0-B944F238E1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52A45-9DCC-43EC-8D3A-A81BE26E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107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D597F-8280-4E89-B5D0-B944F238E1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52A45-9DCC-43EC-8D3A-A81BE26E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9834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D597F-8280-4E89-B5D0-B944F238E1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52A45-9DCC-43EC-8D3A-A81BE26E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8302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5000">
              <a:schemeClr val="accent3">
                <a:lumMod val="60000"/>
                <a:lumOff val="40000"/>
              </a:schemeClr>
            </a:gs>
            <a:gs pos="100000">
              <a:schemeClr val="bg1">
                <a:lumMod val="75000"/>
              </a:schemeClr>
            </a:gs>
            <a:gs pos="42000">
              <a:schemeClr val="accent4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D597F-8280-4E89-B5D0-B944F238E1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52A45-9DCC-43EC-8D3A-A81BE26E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067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069772" y="0"/>
            <a:ext cx="5120640" cy="1520871"/>
          </a:xfrm>
        </p:spPr>
        <p:txBody>
          <a:bodyPr>
            <a:noAutofit/>
          </a:bodyPr>
          <a:lstStyle/>
          <a:p>
            <a:r>
              <a:rPr lang="zh-TW" altLang="en-US" sz="6000" dirty="0" smtClean="0"/>
              <a:t>   </a:t>
            </a:r>
            <a:r>
              <a:rPr lang="zh-TW" altLang="en-US" sz="6000" dirty="0" smtClean="0">
                <a:solidFill>
                  <a:srgbClr val="33660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腦筋急轉彎</a:t>
            </a:r>
            <a:endParaRPr lang="zh-TW" altLang="en-US" sz="6000" dirty="0">
              <a:solidFill>
                <a:srgbClr val="336600"/>
              </a:solidFill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2103" y="1379163"/>
            <a:ext cx="3905794" cy="3259318"/>
          </a:xfrm>
          <a:prstGeom prst="rect">
            <a:avLst/>
          </a:prstGeom>
        </p:spPr>
      </p:pic>
      <p:sp>
        <p:nvSpPr>
          <p:cNvPr id="3" name="流程圖: 替代程序 2">
            <a:hlinkClick r:id="" action="ppaction://hlinkshowjump?jump=nextslide"/>
          </p:cNvPr>
          <p:cNvSpPr/>
          <p:nvPr/>
        </p:nvSpPr>
        <p:spPr>
          <a:xfrm>
            <a:off x="4238896" y="5264332"/>
            <a:ext cx="2782390" cy="125403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39181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/>
              <a:t>       </a:t>
            </a:r>
            <a:r>
              <a:rPr lang="zh-TW" altLang="en-US" sz="6000" dirty="0" smtClean="0">
                <a:solidFill>
                  <a:srgbClr val="92D05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你猜我喜歡什麼動物</a:t>
            </a:r>
            <a:r>
              <a:rPr lang="en-US" altLang="zh-TW" sz="6600" dirty="0" smtClean="0">
                <a:solidFill>
                  <a:srgbClr val="92D05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?</a:t>
            </a:r>
            <a:endParaRPr lang="zh-TW" altLang="en-US" sz="6600" dirty="0">
              <a:solidFill>
                <a:srgbClr val="92D050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3" name="流程圖: 替代程序 2">
            <a:hlinkClick r:id="" action="ppaction://hlinkshowjump?jump=lastslide"/>
          </p:cNvPr>
          <p:cNvSpPr/>
          <p:nvPr/>
        </p:nvSpPr>
        <p:spPr>
          <a:xfrm>
            <a:off x="4791891" y="5172892"/>
            <a:ext cx="2782390" cy="125403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狗</a:t>
            </a:r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8571410" y="5172892"/>
            <a:ext cx="2782390" cy="125403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蟑螂</a:t>
            </a:r>
            <a:endParaRPr lang="zh-TW" altLang="en-US" sz="4400" dirty="0"/>
          </a:p>
        </p:txBody>
      </p:sp>
      <p:sp>
        <p:nvSpPr>
          <p:cNvPr id="5" name="流程圖: 替代程序 4">
            <a:hlinkClick r:id="" action="ppaction://hlinkshowjump?jump=nextslide"/>
          </p:cNvPr>
          <p:cNvSpPr/>
          <p:nvPr/>
        </p:nvSpPr>
        <p:spPr>
          <a:xfrm>
            <a:off x="1012372" y="5277395"/>
            <a:ext cx="2782390" cy="114953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蜘蛛</a:t>
            </a:r>
            <a:endParaRPr lang="zh-TW" altLang="en-US" sz="4400" dirty="0"/>
          </a:p>
        </p:txBody>
      </p:sp>
      <p:sp>
        <p:nvSpPr>
          <p:cNvPr id="6" name="動作按鈕: 說明 5">
            <a:hlinkClick r:id="" action="ppaction://noaction" highlightClick="1"/>
          </p:cNvPr>
          <p:cNvSpPr/>
          <p:nvPr/>
        </p:nvSpPr>
        <p:spPr>
          <a:xfrm>
            <a:off x="4704805" y="1907177"/>
            <a:ext cx="2623458" cy="2076994"/>
          </a:xfrm>
          <a:prstGeom prst="actionButtonHelp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649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七角星形 1"/>
          <p:cNvSpPr/>
          <p:nvPr/>
        </p:nvSpPr>
        <p:spPr>
          <a:xfrm>
            <a:off x="1737361" y="248194"/>
            <a:ext cx="5107577" cy="3657600"/>
          </a:xfrm>
          <a:prstGeom prst="star7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文鼎特圓" panose="020B0609010101010101" pitchFamily="49" charset="-120"/>
                <a:ea typeface="文鼎特圓" panose="020B0609010101010101" pitchFamily="49" charset="-120"/>
              </a:rPr>
              <a:t>答錯了</a:t>
            </a:r>
            <a:r>
              <a:rPr lang="en-US" altLang="zh-TW" sz="66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文鼎特圓" panose="020B0609010101010101" pitchFamily="49" charset="-120"/>
                <a:ea typeface="文鼎特圓" panose="020B0609010101010101" pitchFamily="49" charset="-120"/>
              </a:rPr>
              <a:t>!</a:t>
            </a:r>
            <a:endParaRPr lang="zh-TW" altLang="en-US" sz="66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35116">
            <a:off x="6989616" y="1363085"/>
            <a:ext cx="4006067" cy="3168435"/>
          </a:xfrm>
          <a:prstGeom prst="rect">
            <a:avLst/>
          </a:prstGeom>
        </p:spPr>
      </p:pic>
      <p:sp>
        <p:nvSpPr>
          <p:cNvPr id="5" name="流程圖: 替代程序 4">
            <a:hlinkClick r:id="" action="ppaction://hlinkshowjump?jump=previousslide"/>
          </p:cNvPr>
          <p:cNvSpPr/>
          <p:nvPr/>
        </p:nvSpPr>
        <p:spPr>
          <a:xfrm>
            <a:off x="4238896" y="5264332"/>
            <a:ext cx="2782390" cy="125403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</a:t>
            </a:r>
            <a:r>
              <a:rPr lang="zh-TW" altLang="en-US" sz="4400"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1846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圖說文字 2"/>
          <p:cNvSpPr/>
          <p:nvPr/>
        </p:nvSpPr>
        <p:spPr>
          <a:xfrm>
            <a:off x="1267097" y="822960"/>
            <a:ext cx="5042263" cy="2769326"/>
          </a:xfrm>
          <a:prstGeom prst="wedgeRoundRectCallout">
            <a:avLst>
              <a:gd name="adj1" fmla="val 84674"/>
              <a:gd name="adj2" fmla="val 4545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特圓" panose="020B0609010101010101" pitchFamily="49" charset="-120"/>
                <a:ea typeface="文鼎特圓" panose="020B0609010101010101" pitchFamily="49" charset="-120"/>
              </a:rPr>
              <a:t>答對了</a:t>
            </a:r>
            <a:r>
              <a:rPr lang="en-US" altLang="zh-TW" sz="4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特圓" panose="020B0609010101010101" pitchFamily="49" charset="-120"/>
                <a:ea typeface="文鼎特圓" panose="020B0609010101010101" pitchFamily="49" charset="-120"/>
              </a:rPr>
              <a:t>!</a:t>
            </a:r>
            <a:r>
              <a:rPr lang="zh-TW" altLang="en-US" sz="4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特圓" panose="020B0609010101010101" pitchFamily="49" charset="-120"/>
                <a:ea typeface="文鼎特圓" panose="020B0609010101010101" pitchFamily="49" charset="-120"/>
              </a:rPr>
              <a:t> 你真厲害</a:t>
            </a:r>
            <a:r>
              <a:rPr lang="en-US" altLang="zh-TW" sz="4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特圓" panose="020B0609010101010101" pitchFamily="49" charset="-120"/>
                <a:ea typeface="文鼎特圓" panose="020B0609010101010101" pitchFamily="49" charset="-120"/>
              </a:rPr>
              <a:t>!</a:t>
            </a:r>
            <a:endParaRPr lang="zh-TW" altLang="en-US" sz="44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250" y="525599"/>
            <a:ext cx="3924300" cy="4330700"/>
          </a:xfrm>
          <a:prstGeom prst="rect">
            <a:avLst/>
          </a:prstGeom>
        </p:spPr>
      </p:pic>
      <p:sp>
        <p:nvSpPr>
          <p:cNvPr id="5" name="流程圖: 替代程序 4">
            <a:hlinkClick r:id="" action="ppaction://hlinkshowjump?jump=endshow"/>
          </p:cNvPr>
          <p:cNvSpPr/>
          <p:nvPr/>
        </p:nvSpPr>
        <p:spPr>
          <a:xfrm>
            <a:off x="4238896" y="5264332"/>
            <a:ext cx="2782390" cy="125403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2765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29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文鼎特圓</vt:lpstr>
      <vt:lpstr>文鼎甜妞體P</vt:lpstr>
      <vt:lpstr>文鼎新藝體</vt:lpstr>
      <vt:lpstr>新細明體</vt:lpstr>
      <vt:lpstr>Arial</vt:lpstr>
      <vt:lpstr>Calibri</vt:lpstr>
      <vt:lpstr>Calibri Light</vt:lpstr>
      <vt:lpstr>Office 佈景主題</vt:lpstr>
      <vt:lpstr>   腦筋急轉彎</vt:lpstr>
      <vt:lpstr>       你猜我喜歡什麼動物?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</dc:title>
  <dc:creator>Windows 使用者</dc:creator>
  <cp:lastModifiedBy>Windows 使用者</cp:lastModifiedBy>
  <cp:revision>13</cp:revision>
  <dcterms:created xsi:type="dcterms:W3CDTF">2022-10-24T05:57:12Z</dcterms:created>
  <dcterms:modified xsi:type="dcterms:W3CDTF">2022-11-07T06:19:26Z</dcterms:modified>
</cp:coreProperties>
</file>