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67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847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5811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0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341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12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8558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659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939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25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608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A7887-FCF5-432B-A65F-710D4627CF7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1AA9F-2FA3-48FB-BA0D-9A9A4BB845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18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53982" y="422224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撓腦問題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4034788" y="5327010"/>
            <a:ext cx="2076994" cy="1097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0834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我喜歡什麼遊戲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8264975" y="4920342"/>
            <a:ext cx="2076994" cy="1097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米你世界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4019006" y="4828901"/>
            <a:ext cx="2076994" cy="1097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080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3831938" y="1541418"/>
            <a:ext cx="4628272" cy="3727938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好可憐</a:t>
            </a:r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zh-TW" altLang="en-US" dirty="0"/>
          </a:p>
        </p:txBody>
      </p:sp>
      <p:sp>
        <p:nvSpPr>
          <p:cNvPr id="2" name="弧形 1"/>
          <p:cNvSpPr/>
          <p:nvPr/>
        </p:nvSpPr>
        <p:spPr>
          <a:xfrm>
            <a:off x="5107577" y="3157193"/>
            <a:ext cx="914400" cy="914400"/>
          </a:xfrm>
          <a:prstGeom prst="arc">
            <a:avLst>
              <a:gd name="adj1" fmla="val 16200000"/>
              <a:gd name="adj2" fmla="val 1889999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" name="直線接點 4"/>
          <p:cNvCxnSpPr/>
          <p:nvPr/>
        </p:nvCxnSpPr>
        <p:spPr>
          <a:xfrm>
            <a:off x="5577840" y="2978331"/>
            <a:ext cx="1163599" cy="1393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>
            <a:off x="4219303" y="265176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H="1">
            <a:off x="5715001" y="2795451"/>
            <a:ext cx="1026438" cy="1576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圓角矩形 14">
            <a:hlinkClick r:id="" action="ppaction://hlinkshowjump?jump=previousslide"/>
          </p:cNvPr>
          <p:cNvSpPr/>
          <p:nvPr/>
        </p:nvSpPr>
        <p:spPr>
          <a:xfrm>
            <a:off x="1754944" y="5094513"/>
            <a:ext cx="2076994" cy="1097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0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034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5003075" y="875211"/>
            <a:ext cx="914400" cy="56692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甜甜圈 2"/>
          <p:cNvSpPr/>
          <p:nvPr/>
        </p:nvSpPr>
        <p:spPr>
          <a:xfrm>
            <a:off x="5205549" y="1946365"/>
            <a:ext cx="509452" cy="1214846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4" name="圓角矩形 3">
            <a:hlinkClick r:id="" action="ppaction://hlinkshowjump?jump=firstslide"/>
          </p:cNvPr>
          <p:cNvSpPr/>
          <p:nvPr/>
        </p:nvSpPr>
        <p:spPr>
          <a:xfrm>
            <a:off x="1977386" y="5760720"/>
            <a:ext cx="2076994" cy="1097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開始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023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17</Words>
  <Application>Microsoft Office PowerPoint</Application>
  <PresentationFormat>寬螢幕</PresentationFormat>
  <Paragraphs>43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撓腦問題</vt:lpstr>
      <vt:lpstr>我喜歡什麼遊戲?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撓腦問題湘繁</dc:title>
  <dc:creator>Windows 使用者</dc:creator>
  <cp:lastModifiedBy>Windows 使用者</cp:lastModifiedBy>
  <cp:revision>12</cp:revision>
  <dcterms:created xsi:type="dcterms:W3CDTF">2022-10-24T05:57:18Z</dcterms:created>
  <dcterms:modified xsi:type="dcterms:W3CDTF">2022-11-07T06:19:28Z</dcterms:modified>
</cp:coreProperties>
</file>