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CC34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44A2-F819-445A-87AE-A8B090E570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AB68-3DEA-4B3C-B0DF-50E5D16D2D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36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44A2-F819-445A-87AE-A8B090E570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AB68-3DEA-4B3C-B0DF-50E5D16D2D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1722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44A2-F819-445A-87AE-A8B090E570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AB68-3DEA-4B3C-B0DF-50E5D16D2D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547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44A2-F819-445A-87AE-A8B090E570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AB68-3DEA-4B3C-B0DF-50E5D16D2D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1443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44A2-F819-445A-87AE-A8B090E570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AB68-3DEA-4B3C-B0DF-50E5D16D2D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380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44A2-F819-445A-87AE-A8B090E570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AB68-3DEA-4B3C-B0DF-50E5D16D2D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079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44A2-F819-445A-87AE-A8B090E570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AB68-3DEA-4B3C-B0DF-50E5D16D2D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0033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44A2-F819-445A-87AE-A8B090E570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AB68-3DEA-4B3C-B0DF-50E5D16D2D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4066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44A2-F819-445A-87AE-A8B090E570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AB68-3DEA-4B3C-B0DF-50E5D16D2D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366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44A2-F819-445A-87AE-A8B090E570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AB68-3DEA-4B3C-B0DF-50E5D16D2D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8100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44A2-F819-445A-87AE-A8B090E570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AB68-3DEA-4B3C-B0DF-50E5D16D2D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0859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4000">
              <a:srgbClr val="00B050"/>
            </a:gs>
            <a:gs pos="83000">
              <a:srgbClr val="FF0000"/>
            </a:gs>
            <a:gs pos="65000">
              <a:srgbClr val="FFFF00"/>
            </a:gs>
            <a:gs pos="18000">
              <a:srgbClr val="0070C0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D44A2-F819-445A-87AE-A8B090E570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AB68-3DEA-4B3C-B0DF-50E5D16D2D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709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759823" y="169183"/>
            <a:ext cx="10515600" cy="1325563"/>
          </a:xfr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zh-TW" altLang="en-US" sz="7200" dirty="0" smtClean="0">
                <a:solidFill>
                  <a:srgbClr val="92D05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大家來猜謎</a:t>
            </a:r>
            <a:endParaRPr lang="zh-TW" altLang="en-US" sz="7200" dirty="0">
              <a:solidFill>
                <a:srgbClr val="92D05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19" name="圖片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3476" y="1946366"/>
            <a:ext cx="2422640" cy="2573383"/>
          </a:xfrm>
          <a:prstGeom prst="rect">
            <a:avLst/>
          </a:prstGeom>
        </p:spPr>
      </p:pic>
      <p:sp>
        <p:nvSpPr>
          <p:cNvPr id="21" name="圓角矩形 20">
            <a:hlinkClick r:id="" action="ppaction://hlinkshowjump?jump=nextslide"/>
          </p:cNvPr>
          <p:cNvSpPr/>
          <p:nvPr/>
        </p:nvSpPr>
        <p:spPr>
          <a:xfrm>
            <a:off x="4330132" y="5185954"/>
            <a:ext cx="3082836" cy="1214846"/>
          </a:xfrm>
          <a:prstGeom prst="roundRect">
            <a:avLst/>
          </a:prstGeom>
          <a:gradFill>
            <a:gsLst>
              <a:gs pos="40000">
                <a:srgbClr val="92D050"/>
              </a:gs>
              <a:gs pos="12000">
                <a:srgbClr val="00B0F0"/>
              </a:gs>
              <a:gs pos="70000">
                <a:srgbClr val="FFFF00"/>
              </a:gs>
              <a:gs pos="99000">
                <a:srgbClr val="FF0000"/>
              </a:gs>
            </a:gsLst>
            <a:lin ang="5400000" scaled="1"/>
          </a:gradFill>
          <a:ln>
            <a:solidFill>
              <a:srgbClr val="59CC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en-US" altLang="zh-TW" sz="6000" dirty="0" smtClean="0">
              <a:solidFill>
                <a:schemeClr val="tx1">
                  <a:lumMod val="95000"/>
                  <a:lumOff val="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47980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1628" y="2083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7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我喜歡什麼遊戲</a:t>
            </a:r>
            <a:r>
              <a:rPr lang="en-US" altLang="zh-TW" sz="7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?</a:t>
            </a:r>
            <a:endParaRPr lang="zh-TW" altLang="en-US" sz="72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4153989" y="3409406"/>
            <a:ext cx="3918857" cy="2982685"/>
          </a:xfrm>
          <a:prstGeom prst="roundRect">
            <a:avLst/>
          </a:prstGeom>
          <a:gradFill>
            <a:gsLst>
              <a:gs pos="40000">
                <a:srgbClr val="92D050"/>
              </a:gs>
              <a:gs pos="12000">
                <a:srgbClr val="00B0F0"/>
              </a:gs>
              <a:gs pos="70000">
                <a:srgbClr val="FFFF00"/>
              </a:gs>
              <a:gs pos="99000">
                <a:srgbClr val="FF0000"/>
              </a:gs>
            </a:gsLst>
            <a:lin ang="5400000" scaled="1"/>
          </a:gradFill>
          <a:ln>
            <a:solidFill>
              <a:srgbClr val="59CC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迷你世</a:t>
            </a:r>
            <a:r>
              <a:rPr lang="zh-TW" altLang="en-US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界</a:t>
            </a:r>
          </a:p>
        </p:txBody>
      </p:sp>
      <p:sp>
        <p:nvSpPr>
          <p:cNvPr id="4" name="圓角矩形 3">
            <a:hlinkClick r:id="rId2" action="ppaction://hlinksldjump"/>
          </p:cNvPr>
          <p:cNvSpPr/>
          <p:nvPr/>
        </p:nvSpPr>
        <p:spPr>
          <a:xfrm>
            <a:off x="8216537" y="3331028"/>
            <a:ext cx="3975463" cy="3139440"/>
          </a:xfrm>
          <a:prstGeom prst="roundRect">
            <a:avLst/>
          </a:prstGeom>
          <a:gradFill>
            <a:gsLst>
              <a:gs pos="40000">
                <a:srgbClr val="92D050"/>
              </a:gs>
              <a:gs pos="12000">
                <a:srgbClr val="00B0F0"/>
              </a:gs>
              <a:gs pos="70000">
                <a:srgbClr val="FFFF00"/>
              </a:gs>
              <a:gs pos="99000">
                <a:srgbClr val="FF0000"/>
              </a:gs>
            </a:gsLst>
            <a:lin ang="5400000" scaled="1"/>
          </a:gradFill>
          <a:ln>
            <a:solidFill>
              <a:srgbClr val="59CC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Minecraft</a:t>
            </a:r>
            <a:endParaRPr lang="zh-TW" altLang="en-US" sz="4800" dirty="0">
              <a:solidFill>
                <a:schemeClr val="tx1">
                  <a:lumMod val="95000"/>
                  <a:lumOff val="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91441" y="3331028"/>
            <a:ext cx="3918857" cy="2982685"/>
          </a:xfrm>
          <a:prstGeom prst="roundRect">
            <a:avLst/>
          </a:prstGeom>
          <a:gradFill>
            <a:gsLst>
              <a:gs pos="40000">
                <a:srgbClr val="92D050"/>
              </a:gs>
              <a:gs pos="12000">
                <a:srgbClr val="00B0F0"/>
              </a:gs>
              <a:gs pos="70000">
                <a:srgbClr val="FFFF00"/>
              </a:gs>
              <a:gs pos="99000">
                <a:srgbClr val="FF0000"/>
              </a:gs>
            </a:gsLst>
            <a:lin ang="5400000" scaled="1"/>
          </a:gradFill>
          <a:ln>
            <a:solidFill>
              <a:srgbClr val="59CC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Roblox</a:t>
            </a:r>
            <a:endParaRPr lang="zh-TW" altLang="en-US" sz="5400" dirty="0">
              <a:solidFill>
                <a:schemeClr val="tx1">
                  <a:lumMod val="95000"/>
                  <a:lumOff val="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3562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圖說文字 2"/>
          <p:cNvSpPr/>
          <p:nvPr/>
        </p:nvSpPr>
        <p:spPr>
          <a:xfrm>
            <a:off x="5799908" y="548639"/>
            <a:ext cx="3788229" cy="2978332"/>
          </a:xfrm>
          <a:prstGeom prst="wedgeRoundRectCallout">
            <a:avLst>
              <a:gd name="adj1" fmla="val -74626"/>
              <a:gd name="adj2" fmla="val 4978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</a:rPr>
              <a:t>答錯了</a:t>
            </a:r>
            <a:r>
              <a:rPr lang="en-US" altLang="zh-TW" sz="4000" dirty="0" smtClean="0">
                <a:solidFill>
                  <a:srgbClr val="FFFF00"/>
                </a:solidFill>
              </a:rPr>
              <a:t>!</a:t>
            </a:r>
            <a:r>
              <a:rPr lang="zh-TW" altLang="en-US" sz="4000" dirty="0" smtClean="0">
                <a:solidFill>
                  <a:srgbClr val="FFFF00"/>
                </a:solidFill>
              </a:rPr>
              <a:t>再加油</a:t>
            </a:r>
            <a:endParaRPr lang="zh-TW" altLang="en-US" sz="4000" dirty="0">
              <a:solidFill>
                <a:srgbClr val="FFFF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575" y="1591956"/>
            <a:ext cx="3643333" cy="3870029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5891349" y="4976482"/>
            <a:ext cx="3696788" cy="1467395"/>
          </a:xfrm>
          <a:prstGeom prst="roundRect">
            <a:avLst/>
          </a:prstGeom>
          <a:gradFill>
            <a:gsLst>
              <a:gs pos="40000">
                <a:srgbClr val="92D050"/>
              </a:gs>
              <a:gs pos="12000">
                <a:srgbClr val="00B0F0"/>
              </a:gs>
              <a:gs pos="70000">
                <a:srgbClr val="FFFF00"/>
              </a:gs>
              <a:gs pos="99000">
                <a:srgbClr val="FF0000"/>
              </a:gs>
            </a:gsLst>
            <a:lin ang="5400000" scaled="1"/>
          </a:gradFill>
          <a:ln>
            <a:solidFill>
              <a:srgbClr val="59CC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5400" dirty="0" smtClean="0">
              <a:solidFill>
                <a:schemeClr val="tx1">
                  <a:lumMod val="95000"/>
                  <a:lumOff val="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重</a:t>
            </a:r>
            <a:r>
              <a:rPr lang="zh-TW" altLang="en-US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來</a:t>
            </a:r>
            <a:endParaRPr lang="en-US" altLang="zh-TW" sz="5400" dirty="0" smtClean="0">
              <a:solidFill>
                <a:schemeClr val="tx1">
                  <a:lumMod val="95000"/>
                  <a:lumOff val="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endParaRPr lang="zh-TW" altLang="en-US" sz="6000" dirty="0">
              <a:solidFill>
                <a:schemeClr val="tx1">
                  <a:lumMod val="95000"/>
                  <a:lumOff val="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0646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  <p:sndAc>
          <p:stSnd>
            <p:snd r:embed="rId2" name="laser.wav"/>
          </p:stSnd>
        </p:sndAc>
      </p:transition>
    </mc:Choice>
    <mc:Fallback>
      <p:transition spd="slow">
        <p:dissolv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755" y="4061460"/>
            <a:ext cx="2794000" cy="2209800"/>
          </a:xfrm>
          <a:prstGeom prst="rect">
            <a:avLst/>
          </a:prstGeom>
        </p:spPr>
      </p:pic>
      <p:sp>
        <p:nvSpPr>
          <p:cNvPr id="4" name="矩形圖說文字 3"/>
          <p:cNvSpPr/>
          <p:nvPr/>
        </p:nvSpPr>
        <p:spPr>
          <a:xfrm>
            <a:off x="1136469" y="3239586"/>
            <a:ext cx="4872445" cy="1239883"/>
          </a:xfrm>
          <a:prstGeom prst="wedgeRectCallout">
            <a:avLst>
              <a:gd name="adj1" fmla="val 45119"/>
              <a:gd name="adj2" fmla="val 1008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</a:t>
            </a:r>
            <a:r>
              <a:rPr lang="en-US" altLang="zh-TW" sz="9600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endParaRPr lang="zh-TW" altLang="en-US" sz="9600" dirty="0">
              <a:solidFill>
                <a:srgbClr val="FFFF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7830" y="1377585"/>
            <a:ext cx="3242629" cy="2481943"/>
          </a:xfrm>
          <a:prstGeom prst="rect">
            <a:avLst/>
          </a:prstGeom>
        </p:spPr>
      </p:pic>
      <p:sp>
        <p:nvSpPr>
          <p:cNvPr id="6" name="圓角矩形圖說文字 5"/>
          <p:cNvSpPr/>
          <p:nvPr/>
        </p:nvSpPr>
        <p:spPr>
          <a:xfrm>
            <a:off x="1972491" y="378276"/>
            <a:ext cx="4036423" cy="1998617"/>
          </a:xfrm>
          <a:prstGeom prst="wedgeRoundRectCallout">
            <a:avLst>
              <a:gd name="adj1" fmla="val 81432"/>
              <a:gd name="adj2" fmla="val 6380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好棒</a:t>
            </a:r>
            <a:endParaRPr lang="zh-TW" altLang="en-US" sz="9600" dirty="0">
              <a:solidFill>
                <a:srgbClr val="FFFF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7" name="圓角矩形 6">
            <a:hlinkClick r:id="" action="ppaction://hlinkshowjump?jump=endshow"/>
          </p:cNvPr>
          <p:cNvSpPr/>
          <p:nvPr/>
        </p:nvSpPr>
        <p:spPr>
          <a:xfrm>
            <a:off x="235134" y="4885509"/>
            <a:ext cx="3696788" cy="1362892"/>
          </a:xfrm>
          <a:prstGeom prst="roundRect">
            <a:avLst/>
          </a:prstGeom>
          <a:gradFill>
            <a:gsLst>
              <a:gs pos="40000">
                <a:srgbClr val="92D050"/>
              </a:gs>
              <a:gs pos="12000">
                <a:srgbClr val="00B0F0"/>
              </a:gs>
              <a:gs pos="70000">
                <a:srgbClr val="FFFF00"/>
              </a:gs>
              <a:gs pos="99000">
                <a:srgbClr val="FF0000"/>
              </a:gs>
            </a:gsLst>
            <a:lin ang="5400000" scaled="1"/>
          </a:gradFill>
          <a:ln>
            <a:solidFill>
              <a:srgbClr val="59CC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6000" dirty="0" smtClean="0">
              <a:solidFill>
                <a:schemeClr val="tx1">
                  <a:lumMod val="95000"/>
                  <a:lumOff val="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5400">
                <a:solidFill>
                  <a:schemeClr val="tx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再見</a:t>
            </a:r>
            <a:endParaRPr lang="en-US" altLang="zh-TW" sz="5400" dirty="0" smtClean="0">
              <a:solidFill>
                <a:schemeClr val="tx1">
                  <a:lumMod val="95000"/>
                  <a:lumOff val="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endParaRPr lang="zh-TW" altLang="en-US" sz="6000" dirty="0">
              <a:solidFill>
                <a:schemeClr val="tx1">
                  <a:lumMod val="95000"/>
                  <a:lumOff val="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51734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4000">
        <p15:prstTrans prst="curtains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27</Words>
  <Application>Microsoft Office PowerPoint</Application>
  <PresentationFormat>寬螢幕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大家來猜謎</vt:lpstr>
      <vt:lpstr>我喜歡什麼遊戲?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12</cp:revision>
  <dcterms:created xsi:type="dcterms:W3CDTF">2022-10-24T05:56:44Z</dcterms:created>
  <dcterms:modified xsi:type="dcterms:W3CDTF">2022-11-07T06:04:19Z</dcterms:modified>
</cp:coreProperties>
</file>