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C31B-211B-4C13-B8DB-951BADDCB65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A004-622B-4486-95B8-9AFEC2CE3C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08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C31B-211B-4C13-B8DB-951BADDCB65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A004-622B-4486-95B8-9AFEC2CE3C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9244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C31B-211B-4C13-B8DB-951BADDCB65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A004-622B-4486-95B8-9AFEC2CE3C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8344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C31B-211B-4C13-B8DB-951BADDCB65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A004-622B-4486-95B8-9AFEC2CE3C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2341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C31B-211B-4C13-B8DB-951BADDCB65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A004-622B-4486-95B8-9AFEC2CE3C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7569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C31B-211B-4C13-B8DB-951BADDCB65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A004-622B-4486-95B8-9AFEC2CE3C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136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C31B-211B-4C13-B8DB-951BADDCB65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A004-622B-4486-95B8-9AFEC2CE3C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189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C31B-211B-4C13-B8DB-951BADDCB65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A004-622B-4486-95B8-9AFEC2CE3C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8403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C31B-211B-4C13-B8DB-951BADDCB65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A004-622B-4486-95B8-9AFEC2CE3C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1850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C31B-211B-4C13-B8DB-951BADDCB65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A004-622B-4486-95B8-9AFEC2CE3C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0943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1C31B-211B-4C13-B8DB-951BADDCB65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AA004-622B-4486-95B8-9AFEC2CE3C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6417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9000">
              <a:srgbClr val="00B0AA"/>
            </a:gs>
            <a:gs pos="12000">
              <a:schemeClr val="accent4"/>
            </a:gs>
            <a:gs pos="66000">
              <a:srgbClr val="00B0F0"/>
            </a:gs>
            <a:gs pos="85000">
              <a:srgbClr val="FF0000"/>
            </a:gs>
            <a:gs pos="49000">
              <a:srgbClr val="92D050"/>
            </a:gs>
            <a:gs pos="100000">
              <a:srgbClr val="00B050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1C31B-211B-4C13-B8DB-951BADDCB656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AA004-622B-4486-95B8-9AFEC2CE3C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4352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655320" y="339000"/>
            <a:ext cx="10515600" cy="1267732"/>
          </a:xfrm>
        </p:spPr>
        <p:txBody>
          <a:bodyPr>
            <a:noAutofit/>
          </a:bodyPr>
          <a:lstStyle/>
          <a:p>
            <a:pPr algn="ctr"/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3097" y="1175657"/>
            <a:ext cx="5094515" cy="4481195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5081451" y="5656852"/>
            <a:ext cx="2037806" cy="1136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開始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56200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我喜歡甚麼遊戲  </a:t>
            </a:r>
            <a:endParaRPr lang="zh-TW" altLang="en-US" dirty="0"/>
          </a:p>
        </p:txBody>
      </p:sp>
      <p:sp>
        <p:nvSpPr>
          <p:cNvPr id="3" name="動作按鈕: 說明 2">
            <a:hlinkClick r:id="" action="ppaction://noaction" highlightClick="1"/>
          </p:cNvPr>
          <p:cNvSpPr/>
          <p:nvPr/>
        </p:nvSpPr>
        <p:spPr>
          <a:xfrm>
            <a:off x="5155474" y="1972492"/>
            <a:ext cx="1881051" cy="1747809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5287191" y="5241016"/>
            <a:ext cx="2037806" cy="1136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 </a:t>
            </a:r>
            <a:r>
              <a:rPr lang="en-US" altLang="zh-TW" sz="4400" dirty="0" err="1" smtClean="0"/>
              <a:t>roblox</a:t>
            </a:r>
            <a:endParaRPr lang="en-US" altLang="zh-TW" sz="4400" dirty="0" smtClean="0"/>
          </a:p>
          <a:p>
            <a:pPr algn="ctr"/>
            <a:endParaRPr lang="zh-TW" altLang="en-US" sz="4400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8473440" y="5241017"/>
            <a:ext cx="2037806" cy="1136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 </a:t>
            </a:r>
            <a:r>
              <a:rPr lang="zh-TW" altLang="en-US" sz="2400" dirty="0" smtClean="0"/>
              <a:t>迷你世界</a:t>
            </a:r>
            <a:endParaRPr lang="zh-TW" altLang="en-US" sz="2400" dirty="0"/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1891936" y="5241016"/>
            <a:ext cx="2037806" cy="11364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   </a:t>
            </a:r>
            <a:r>
              <a:rPr lang="zh-TW" altLang="en-US" sz="2400" dirty="0" smtClean="0"/>
              <a:t>寶可夢大集合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81075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</a:t>
            </a:r>
            <a:endParaRPr lang="zh-TW" altLang="en-US" dirty="0"/>
          </a:p>
        </p:txBody>
      </p:sp>
      <p:sp>
        <p:nvSpPr>
          <p:cNvPr id="3" name="橢圓形圖說文字 2"/>
          <p:cNvSpPr/>
          <p:nvPr/>
        </p:nvSpPr>
        <p:spPr>
          <a:xfrm>
            <a:off x="1312819" y="488905"/>
            <a:ext cx="2730136" cy="2606993"/>
          </a:xfrm>
          <a:prstGeom prst="wedgeEllipseCallout">
            <a:avLst>
              <a:gd name="adj1" fmla="val 63857"/>
              <a:gd name="adj2" fmla="val 524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FF00"/>
                </a:solidFill>
              </a:rPr>
              <a:t>  答錯了</a:t>
            </a:r>
            <a:endParaRPr lang="zh-TW" altLang="en-US" sz="3600" dirty="0" smtClean="0">
              <a:solidFill>
                <a:srgbClr val="FFFF00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4138" y="1487717"/>
            <a:ext cx="3683724" cy="391293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5559" y="1110092"/>
            <a:ext cx="3782860" cy="4668182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>
          <a:xfrm>
            <a:off x="4950823" y="5590903"/>
            <a:ext cx="1737360" cy="11017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重新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98917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</a:t>
            </a:r>
            <a:endParaRPr lang="zh-TW" altLang="en-US" dirty="0"/>
          </a:p>
        </p:txBody>
      </p:sp>
      <p:sp>
        <p:nvSpPr>
          <p:cNvPr id="6" name="橢圓形圖說文字 5"/>
          <p:cNvSpPr/>
          <p:nvPr/>
        </p:nvSpPr>
        <p:spPr>
          <a:xfrm>
            <a:off x="5708470" y="625748"/>
            <a:ext cx="3265713" cy="2390503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FF0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答對了</a:t>
            </a:r>
            <a:endParaRPr lang="zh-TW" altLang="en-US" sz="4400" dirty="0">
              <a:solidFill>
                <a:srgbClr val="FFFF0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1" y="2820308"/>
            <a:ext cx="4483916" cy="3078244"/>
          </a:xfrm>
          <a:prstGeom prst="rect">
            <a:avLst/>
          </a:prstGeom>
        </p:spPr>
      </p:pic>
      <p:sp>
        <p:nvSpPr>
          <p:cNvPr id="3" name="圓角矩形 2">
            <a:hlinkClick r:id="" action="ppaction://hlinkshowjump?jump=endshow"/>
          </p:cNvPr>
          <p:cNvSpPr/>
          <p:nvPr/>
        </p:nvSpPr>
        <p:spPr>
          <a:xfrm>
            <a:off x="4794070" y="5898552"/>
            <a:ext cx="159031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 再見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63927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32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新細明體</vt:lpstr>
      <vt:lpstr>Arial</vt:lpstr>
      <vt:lpstr>Calibri</vt:lpstr>
      <vt:lpstr>Calibri Light</vt:lpstr>
      <vt:lpstr>Office 佈景主題</vt:lpstr>
      <vt:lpstr>請你猜猜看</vt:lpstr>
      <vt:lpstr>我喜歡甚麼遊戲 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請你猜猜看</dc:title>
  <dc:creator>Windows 使用者</dc:creator>
  <cp:lastModifiedBy>Windows 使用者</cp:lastModifiedBy>
  <cp:revision>12</cp:revision>
  <dcterms:created xsi:type="dcterms:W3CDTF">2022-10-24T05:57:05Z</dcterms:created>
  <dcterms:modified xsi:type="dcterms:W3CDTF">2022-11-07T06:19:33Z</dcterms:modified>
</cp:coreProperties>
</file>