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10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7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5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26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88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58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64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50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081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18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84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9000">
              <a:schemeClr val="accent1">
                <a:lumMod val="50000"/>
              </a:schemeClr>
            </a:gs>
            <a:gs pos="88000">
              <a:schemeClr val="accent1">
                <a:lumMod val="75000"/>
              </a:schemeClr>
            </a:gs>
            <a:gs pos="46000">
              <a:schemeClr val="accent1">
                <a:lumMod val="60000"/>
                <a:lumOff val="40000"/>
              </a:schemeClr>
            </a:gs>
            <a:gs pos="23000">
              <a:schemeClr val="accent1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93468-CE34-4E2A-BDC6-4D8F73755BB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00218-57C2-456F-8009-4C6F479AF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27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腦筋急轉彎</a:t>
            </a:r>
            <a:endParaRPr lang="zh-TW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251960" y="5277393"/>
            <a:ext cx="2011680" cy="9927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981" y="2335291"/>
            <a:ext cx="3072130" cy="210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3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901337" y="404313"/>
            <a:ext cx="10175966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請你猜一猜我喜歡什麼遊戲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zh-TW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214847" y="4075610"/>
            <a:ext cx="2521131" cy="150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香腸派對</a:t>
            </a:r>
            <a:endParaRPr lang="zh-TW" altLang="en-US" sz="36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8125095" y="4075611"/>
            <a:ext cx="2468882" cy="150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迷你世界</a:t>
            </a:r>
            <a:endParaRPr lang="zh-TW" altLang="en-US" sz="3600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820194" y="4075611"/>
            <a:ext cx="2338251" cy="150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傳說對</a:t>
            </a:r>
            <a:r>
              <a:rPr lang="zh-TW" altLang="en-US" sz="3600" dirty="0" smtClean="0"/>
              <a:t>決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2088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935055" y="130630"/>
            <a:ext cx="4564407" cy="36351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</a:t>
            </a:r>
            <a:r>
              <a:rPr lang="zh-TW" altLang="en-US" sz="6000" dirty="0" smtClean="0"/>
              <a:t>錯</a:t>
            </a:r>
            <a:r>
              <a:rPr lang="zh-TW" altLang="en-US" sz="6000" dirty="0" smtClean="0"/>
              <a:t>了</a:t>
            </a:r>
            <a:endParaRPr lang="zh-TW" altLang="en-US" sz="6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462" y="811752"/>
            <a:ext cx="2139785" cy="2272939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previousslide"/>
          </p:cNvPr>
          <p:cNvSpPr/>
          <p:nvPr/>
        </p:nvSpPr>
        <p:spPr>
          <a:xfrm>
            <a:off x="4833257" y="4532811"/>
            <a:ext cx="2207623" cy="14369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750222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018903" y="0"/>
            <a:ext cx="4428309" cy="1998617"/>
          </a:xfrm>
          <a:prstGeom prst="wedgeRoundRectCallout">
            <a:avLst>
              <a:gd name="adj1" fmla="val 63828"/>
              <a:gd name="adj2" fmla="val 357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1"/>
                </a:solidFill>
              </a:rPr>
              <a:t>答對了你好棒</a:t>
            </a:r>
            <a:r>
              <a:rPr lang="en-US" altLang="zh-TW" sz="4400" dirty="0" smtClean="0">
                <a:solidFill>
                  <a:schemeClr val="bg1"/>
                </a:solidFill>
              </a:rPr>
              <a:t>!</a:t>
            </a:r>
            <a:endParaRPr lang="zh-TW" altLang="en-US" sz="4400" dirty="0">
              <a:solidFill>
                <a:schemeClr val="bg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848" y="0"/>
            <a:ext cx="3277466" cy="2735000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4265023" y="4781005"/>
            <a:ext cx="2364377" cy="150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76891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腦筋急轉彎</vt:lpstr>
      <vt:lpstr>請你猜一猜我喜歡什麼遊戲?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請你猜一猜我喜歡什ㄇ</dc:title>
  <dc:creator>Windows 使用者</dc:creator>
  <cp:lastModifiedBy>Windows 使用者</cp:lastModifiedBy>
  <cp:revision>13</cp:revision>
  <dcterms:created xsi:type="dcterms:W3CDTF">2022-10-24T05:56:50Z</dcterms:created>
  <dcterms:modified xsi:type="dcterms:W3CDTF">2022-11-07T06:19:24Z</dcterms:modified>
</cp:coreProperties>
</file>