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6" r:id="rId2"/>
    <p:sldId id="260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0033CC"/>
    <a:srgbClr val="68AE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18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F65AE0E0-495C-4F55-83A6-95AA441D68D2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30B0D744-379D-4F0D-9166-E95895C6A9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04013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AE0E0-495C-4F55-83A6-95AA441D68D2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0D744-379D-4F0D-9166-E95895C6A9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5838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AE0E0-495C-4F55-83A6-95AA441D68D2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0D744-379D-4F0D-9166-E95895C6A9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582701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AE0E0-495C-4F55-83A6-95AA441D68D2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0D744-379D-4F0D-9166-E95895C6A9F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838425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AE0E0-495C-4F55-83A6-95AA441D68D2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0D744-379D-4F0D-9166-E95895C6A9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328169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AE0E0-495C-4F55-83A6-95AA441D68D2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0D744-379D-4F0D-9166-E95895C6A9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850765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AE0E0-495C-4F55-83A6-95AA441D68D2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0D744-379D-4F0D-9166-E95895C6A9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84659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AE0E0-495C-4F55-83A6-95AA441D68D2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0D744-379D-4F0D-9166-E95895C6A9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365338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AE0E0-495C-4F55-83A6-95AA441D68D2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0D744-379D-4F0D-9166-E95895C6A9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92096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AE0E0-495C-4F55-83A6-95AA441D68D2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0D744-379D-4F0D-9166-E95895C6A9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30810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AE0E0-495C-4F55-83A6-95AA441D68D2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0D744-379D-4F0D-9166-E95895C6A9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8285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AE0E0-495C-4F55-83A6-95AA441D68D2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0D744-379D-4F0D-9166-E95895C6A9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7586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AE0E0-495C-4F55-83A6-95AA441D68D2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0D744-379D-4F0D-9166-E95895C6A9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4466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AE0E0-495C-4F55-83A6-95AA441D68D2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0D744-379D-4F0D-9166-E95895C6A9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92188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AE0E0-495C-4F55-83A6-95AA441D68D2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0D744-379D-4F0D-9166-E95895C6A9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5550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AE0E0-495C-4F55-83A6-95AA441D68D2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0D744-379D-4F0D-9166-E95895C6A9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7752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AE0E0-495C-4F55-83A6-95AA441D68D2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0D744-379D-4F0D-9166-E95895C6A9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14181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5AE0E0-495C-4F55-83A6-95AA441D68D2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B0D744-379D-4F0D-9166-E95895C6A9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2183351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  <p:sldLayoutId id="2147483852" r:id="rId12"/>
    <p:sldLayoutId id="2147483853" r:id="rId13"/>
    <p:sldLayoutId id="2147483854" r:id="rId14"/>
    <p:sldLayoutId id="2147483855" r:id="rId15"/>
    <p:sldLayoutId id="2147483856" r:id="rId16"/>
    <p:sldLayoutId id="214748385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3362098" y="827524"/>
            <a:ext cx="4736873" cy="1478570"/>
          </a:xfrm>
        </p:spPr>
        <p:txBody>
          <a:bodyPr>
            <a:normAutofit/>
          </a:bodyPr>
          <a:lstStyle/>
          <a:p>
            <a:r>
              <a:rPr lang="zh-TW" altLang="en-US" sz="6600" dirty="0" smtClean="0"/>
              <a:t>腦筋急轉彎</a:t>
            </a:r>
            <a:endParaRPr lang="zh-TW" altLang="en-US" sz="6600" dirty="0"/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3649039" y="4206239"/>
            <a:ext cx="4162990" cy="193330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9600" dirty="0" smtClean="0">
                <a:hlinkClick r:id="" action="ppaction://hlinkshowjump?jump=nextslide"/>
              </a:rPr>
              <a:t>開始</a:t>
            </a:r>
            <a:endParaRPr lang="zh-TW" altLang="en-US" sz="9600" dirty="0"/>
          </a:p>
        </p:txBody>
      </p:sp>
    </p:spTree>
    <p:extLst>
      <p:ext uri="{BB962C8B-B14F-4D97-AF65-F5344CB8AC3E}">
        <p14:creationId xmlns:p14="http://schemas.microsoft.com/office/powerpoint/2010/main" val="38939649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2591390" y="527078"/>
            <a:ext cx="6845435" cy="1478570"/>
          </a:xfrm>
        </p:spPr>
        <p:txBody>
          <a:bodyPr>
            <a:normAutofit/>
          </a:bodyPr>
          <a:lstStyle/>
          <a:p>
            <a:r>
              <a:rPr lang="zh-TW" altLang="en-US" sz="6600" dirty="0" smtClean="0"/>
              <a:t>你喜歡什麼遊戲</a:t>
            </a:r>
            <a:r>
              <a:rPr lang="en-US" altLang="zh-TW" sz="6600" dirty="0" smtClean="0"/>
              <a:t>?</a:t>
            </a:r>
            <a:endParaRPr lang="zh-TW" altLang="en-US" sz="6600" dirty="0"/>
          </a:p>
        </p:txBody>
      </p:sp>
      <p:sp>
        <p:nvSpPr>
          <p:cNvPr id="6" name="動作按鈕: 說明 5">
            <a:hlinkClick r:id="" action="ppaction://noaction" highlightClick="1"/>
          </p:cNvPr>
          <p:cNvSpPr/>
          <p:nvPr/>
        </p:nvSpPr>
        <p:spPr>
          <a:xfrm>
            <a:off x="3297283" y="1854927"/>
            <a:ext cx="4689565" cy="2259874"/>
          </a:xfrm>
          <a:prstGeom prst="actionButtonHel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7" name="圓角矩形 6">
            <a:hlinkClick r:id="" action="ppaction://hlinkshowjump?jump=lastslide"/>
          </p:cNvPr>
          <p:cNvSpPr/>
          <p:nvPr/>
        </p:nvSpPr>
        <p:spPr>
          <a:xfrm>
            <a:off x="507274" y="4650378"/>
            <a:ext cx="2873829" cy="116259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香腸派對</a:t>
            </a:r>
            <a:endParaRPr lang="zh-TW" altLang="en-US" sz="4400" dirty="0"/>
          </a:p>
        </p:txBody>
      </p:sp>
      <p:sp>
        <p:nvSpPr>
          <p:cNvPr id="8" name="圓角矩形 7">
            <a:hlinkClick r:id="" action="ppaction://hlinkshowjump?jump=nextslide"/>
          </p:cNvPr>
          <p:cNvSpPr/>
          <p:nvPr/>
        </p:nvSpPr>
        <p:spPr>
          <a:xfrm>
            <a:off x="4402183" y="4650376"/>
            <a:ext cx="2704011" cy="116259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迷你世界</a:t>
            </a:r>
            <a:endParaRPr lang="zh-TW" altLang="en-US" sz="4400" dirty="0"/>
          </a:p>
        </p:txBody>
      </p:sp>
      <p:sp>
        <p:nvSpPr>
          <p:cNvPr id="9" name="圓角矩形 8">
            <a:hlinkClick r:id="" action="ppaction://hlinkshowjump?jump=nextslide"/>
          </p:cNvPr>
          <p:cNvSpPr/>
          <p:nvPr/>
        </p:nvSpPr>
        <p:spPr>
          <a:xfrm>
            <a:off x="8556170" y="4650376"/>
            <a:ext cx="2899955" cy="125403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不算英雄</a:t>
            </a: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90841408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7472" y="1793453"/>
            <a:ext cx="2420470" cy="2571077"/>
          </a:xfrm>
          <a:prstGeom prst="rect">
            <a:avLst/>
          </a:prstGeom>
        </p:spPr>
      </p:pic>
      <p:sp>
        <p:nvSpPr>
          <p:cNvPr id="4" name="爆炸 2 3"/>
          <p:cNvSpPr/>
          <p:nvPr/>
        </p:nvSpPr>
        <p:spPr>
          <a:xfrm>
            <a:off x="2769326" y="236284"/>
            <a:ext cx="4831719" cy="3485477"/>
          </a:xfrm>
          <a:prstGeom prst="irregularSeal2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/>
              <a:t>答錯了</a:t>
            </a:r>
            <a:endParaRPr lang="zh-TW" altLang="en-US" sz="6600" dirty="0"/>
          </a:p>
        </p:txBody>
      </p:sp>
      <p:sp>
        <p:nvSpPr>
          <p:cNvPr id="3" name="圓角矩形 2">
            <a:hlinkClick r:id="" action="ppaction://hlinkshowjump?jump=previousslide"/>
          </p:cNvPr>
          <p:cNvSpPr/>
          <p:nvPr/>
        </p:nvSpPr>
        <p:spPr>
          <a:xfrm>
            <a:off x="2651760" y="4833258"/>
            <a:ext cx="4759873" cy="18956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9600" dirty="0" smtClean="0"/>
              <a:t>重來</a:t>
            </a:r>
            <a:endParaRPr lang="zh-TW" altLang="en-US" sz="9600" dirty="0"/>
          </a:p>
        </p:txBody>
      </p:sp>
    </p:spTree>
    <p:extLst>
      <p:ext uri="{BB962C8B-B14F-4D97-AF65-F5344CB8AC3E}">
        <p14:creationId xmlns:p14="http://schemas.microsoft.com/office/powerpoint/2010/main" val="23426868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7729" y="2440414"/>
            <a:ext cx="5292761" cy="3633523"/>
          </a:xfrm>
          <a:prstGeom prst="rect">
            <a:avLst/>
          </a:prstGeom>
        </p:spPr>
      </p:pic>
      <p:sp>
        <p:nvSpPr>
          <p:cNvPr id="3" name="圓角矩形圖說文字 2">
            <a:hlinkClick r:id="" action="ppaction://hlinkshowjump?jump=endshow"/>
          </p:cNvPr>
          <p:cNvSpPr/>
          <p:nvPr/>
        </p:nvSpPr>
        <p:spPr>
          <a:xfrm>
            <a:off x="1113031" y="2112"/>
            <a:ext cx="5575151" cy="2438302"/>
          </a:xfrm>
          <a:prstGeom prst="wedgeRoundRectCallout">
            <a:avLst>
              <a:gd name="adj1" fmla="val 45920"/>
              <a:gd name="adj2" fmla="val 86737"/>
              <a:gd name="adj3" fmla="val 16667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/>
              <a:t>答對了</a:t>
            </a:r>
            <a:r>
              <a:rPr lang="en-US" altLang="zh-TW" sz="6600" dirty="0" smtClean="0"/>
              <a:t>,</a:t>
            </a:r>
            <a:r>
              <a:rPr lang="zh-TW" altLang="en-US" sz="6600" dirty="0" smtClean="0"/>
              <a:t>你真牛</a:t>
            </a:r>
            <a:r>
              <a:rPr lang="en-US" altLang="zh-TW" sz="6600" dirty="0" smtClean="0"/>
              <a:t>.</a:t>
            </a:r>
            <a:r>
              <a:rPr lang="zh-TW" altLang="en-US" sz="6600" dirty="0" smtClean="0"/>
              <a:t> </a:t>
            </a:r>
            <a:endParaRPr lang="zh-TW" altLang="en-US" sz="6600" dirty="0"/>
          </a:p>
        </p:txBody>
      </p:sp>
      <p:sp>
        <p:nvSpPr>
          <p:cNvPr id="4" name="圓角矩形 3">
            <a:hlinkClick r:id="" action="ppaction://hlinkshowjump?jump=endshow"/>
          </p:cNvPr>
          <p:cNvSpPr/>
          <p:nvPr/>
        </p:nvSpPr>
        <p:spPr>
          <a:xfrm>
            <a:off x="1672046" y="4140926"/>
            <a:ext cx="4365683" cy="206393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9600" dirty="0" smtClean="0"/>
              <a:t>再見</a:t>
            </a:r>
            <a:endParaRPr lang="zh-TW" altLang="en-US" sz="9600" dirty="0"/>
          </a:p>
        </p:txBody>
      </p:sp>
    </p:spTree>
    <p:extLst>
      <p:ext uri="{BB962C8B-B14F-4D97-AF65-F5344CB8AC3E}">
        <p14:creationId xmlns:p14="http://schemas.microsoft.com/office/powerpoint/2010/main" val="1464356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電路">
  <a:themeElements>
    <a:clrScheme name="電路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電路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電路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Override1.xml><?xml version="1.0" encoding="utf-8"?>
<a:themeOverride xmlns:a="http://schemas.openxmlformats.org/drawingml/2006/main">
  <a:clrScheme name="電路">
    <a:dk1>
      <a:sysClr val="windowText" lastClr="000000"/>
    </a:dk1>
    <a:lt1>
      <a:sysClr val="window" lastClr="FFFFFF"/>
    </a:lt1>
    <a:dk2>
      <a:srgbClr val="134770"/>
    </a:dk2>
    <a:lt2>
      <a:srgbClr val="82FFFF"/>
    </a:lt2>
    <a:accent1>
      <a:srgbClr val="9ACD4C"/>
    </a:accent1>
    <a:accent2>
      <a:srgbClr val="FAA93A"/>
    </a:accent2>
    <a:accent3>
      <a:srgbClr val="D35940"/>
    </a:accent3>
    <a:accent4>
      <a:srgbClr val="B258D3"/>
    </a:accent4>
    <a:accent5>
      <a:srgbClr val="63A0CC"/>
    </a:accent5>
    <a:accent6>
      <a:srgbClr val="8AC4A7"/>
    </a:accent6>
    <a:hlink>
      <a:srgbClr val="B8FA56"/>
    </a:hlink>
    <a:folHlink>
      <a:srgbClr val="7AF8CC"/>
    </a:folHlink>
  </a:clrScheme>
</a:themeOverride>
</file>

<file path=ppt/theme/themeOverride2.xml><?xml version="1.0" encoding="utf-8"?>
<a:themeOverride xmlns:a="http://schemas.openxmlformats.org/drawingml/2006/main">
  <a:clrScheme name="電路">
    <a:dk1>
      <a:sysClr val="windowText" lastClr="000000"/>
    </a:dk1>
    <a:lt1>
      <a:sysClr val="window" lastClr="FFFFFF"/>
    </a:lt1>
    <a:dk2>
      <a:srgbClr val="134770"/>
    </a:dk2>
    <a:lt2>
      <a:srgbClr val="82FFFF"/>
    </a:lt2>
    <a:accent1>
      <a:srgbClr val="9ACD4C"/>
    </a:accent1>
    <a:accent2>
      <a:srgbClr val="FAA93A"/>
    </a:accent2>
    <a:accent3>
      <a:srgbClr val="D35940"/>
    </a:accent3>
    <a:accent4>
      <a:srgbClr val="B258D3"/>
    </a:accent4>
    <a:accent5>
      <a:srgbClr val="63A0CC"/>
    </a:accent5>
    <a:accent6>
      <a:srgbClr val="8AC4A7"/>
    </a:accent6>
    <a:hlink>
      <a:srgbClr val="B8FA56"/>
    </a:hlink>
    <a:folHlink>
      <a:srgbClr val="7AF8CC"/>
    </a:folHlink>
  </a:clrScheme>
</a:themeOverride>
</file>

<file path=ppt/theme/themeOverride3.xml><?xml version="1.0" encoding="utf-8"?>
<a:themeOverride xmlns:a="http://schemas.openxmlformats.org/drawingml/2006/main">
  <a:clrScheme name="電路">
    <a:dk1>
      <a:sysClr val="windowText" lastClr="000000"/>
    </a:dk1>
    <a:lt1>
      <a:sysClr val="window" lastClr="FFFFFF"/>
    </a:lt1>
    <a:dk2>
      <a:srgbClr val="134770"/>
    </a:dk2>
    <a:lt2>
      <a:srgbClr val="82FFFF"/>
    </a:lt2>
    <a:accent1>
      <a:srgbClr val="9ACD4C"/>
    </a:accent1>
    <a:accent2>
      <a:srgbClr val="FAA93A"/>
    </a:accent2>
    <a:accent3>
      <a:srgbClr val="D35940"/>
    </a:accent3>
    <a:accent4>
      <a:srgbClr val="B258D3"/>
    </a:accent4>
    <a:accent5>
      <a:srgbClr val="63A0CC"/>
    </a:accent5>
    <a:accent6>
      <a:srgbClr val="8AC4A7"/>
    </a:accent6>
    <a:hlink>
      <a:srgbClr val="B8FA56"/>
    </a:hlink>
    <a:folHlink>
      <a:srgbClr val="7AF8CC"/>
    </a:folHlink>
  </a:clrScheme>
</a:themeOverride>
</file>

<file path=ppt/theme/themeOverride4.xml><?xml version="1.0" encoding="utf-8"?>
<a:themeOverride xmlns:a="http://schemas.openxmlformats.org/drawingml/2006/main">
  <a:clrScheme name="電路">
    <a:dk1>
      <a:sysClr val="windowText" lastClr="000000"/>
    </a:dk1>
    <a:lt1>
      <a:sysClr val="window" lastClr="FFFFFF"/>
    </a:lt1>
    <a:dk2>
      <a:srgbClr val="134770"/>
    </a:dk2>
    <a:lt2>
      <a:srgbClr val="82FFFF"/>
    </a:lt2>
    <a:accent1>
      <a:srgbClr val="9ACD4C"/>
    </a:accent1>
    <a:accent2>
      <a:srgbClr val="FAA93A"/>
    </a:accent2>
    <a:accent3>
      <a:srgbClr val="D35940"/>
    </a:accent3>
    <a:accent4>
      <a:srgbClr val="B258D3"/>
    </a:accent4>
    <a:accent5>
      <a:srgbClr val="63A0CC"/>
    </a:accent5>
    <a:accent6>
      <a:srgbClr val="8AC4A7"/>
    </a:accent6>
    <a:hlink>
      <a:srgbClr val="B8FA56"/>
    </a:hlink>
    <a:folHlink>
      <a:srgbClr val="7AF8CC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</TotalTime>
  <Words>27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Tw Cen MT</vt:lpstr>
      <vt:lpstr>新細明體</vt:lpstr>
      <vt:lpstr>Arial</vt:lpstr>
      <vt:lpstr>Trebuchet MS</vt:lpstr>
      <vt:lpstr>電路</vt:lpstr>
      <vt:lpstr>腦筋急轉彎</vt:lpstr>
      <vt:lpstr>你喜歡什麼遊戲?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你猜猜我喜歡什ㄇㄛ</dc:title>
  <dc:creator>Windows 使用者</dc:creator>
  <cp:lastModifiedBy>Windows 使用者</cp:lastModifiedBy>
  <cp:revision>17</cp:revision>
  <dcterms:created xsi:type="dcterms:W3CDTF">2022-10-24T05:56:44Z</dcterms:created>
  <dcterms:modified xsi:type="dcterms:W3CDTF">2022-11-07T06:20:02Z</dcterms:modified>
</cp:coreProperties>
</file>