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249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34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186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61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749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22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0298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31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19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670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8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chemeClr val="bg1">
                <a:lumMod val="95000"/>
                <a:lumOff val="5000"/>
              </a:schemeClr>
            </a:gs>
            <a:gs pos="65500">
              <a:schemeClr val="accent4"/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8858B-A468-4350-A3DA-9478D71936C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BCB08-0027-4112-88B4-630E06CA1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1445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52799" y="581047"/>
            <a:ext cx="12864737" cy="95422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大家來猜謎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799" y="2011680"/>
            <a:ext cx="3552372" cy="2809603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610641" y="5297692"/>
            <a:ext cx="3294530" cy="1183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4855225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9821091" cy="171186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你喜歡什麼遊戲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動作按鈕: 說明 2">
            <a:hlinkClick r:id="" action="ppaction://noaction" highlightClick="1"/>
          </p:cNvPr>
          <p:cNvSpPr/>
          <p:nvPr/>
        </p:nvSpPr>
        <p:spPr>
          <a:xfrm>
            <a:off x="4206240" y="2495005"/>
            <a:ext cx="2651760" cy="210312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2299063" y="5081451"/>
            <a:ext cx="1515291" cy="9274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迷你世界</a:t>
            </a:r>
            <a:endParaRPr lang="zh-TW" altLang="en-US" sz="3200" dirty="0"/>
          </a:p>
        </p:txBody>
      </p:sp>
      <p:sp>
        <p:nvSpPr>
          <p:cNvPr id="7" name="矩形 6">
            <a:hlinkClick r:id="" action="ppaction://hlinkshowjump?jump=nextslide"/>
          </p:cNvPr>
          <p:cNvSpPr/>
          <p:nvPr/>
        </p:nvSpPr>
        <p:spPr>
          <a:xfrm>
            <a:off x="4389120" y="5081451"/>
            <a:ext cx="2090057" cy="927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香腸派對</a:t>
            </a:r>
            <a:endParaRPr lang="zh-TW" altLang="en-US" sz="3200" dirty="0"/>
          </a:p>
        </p:txBody>
      </p:sp>
      <p:sp>
        <p:nvSpPr>
          <p:cNvPr id="10" name="圓角矩形 9"/>
          <p:cNvSpPr/>
          <p:nvPr/>
        </p:nvSpPr>
        <p:spPr>
          <a:xfrm>
            <a:off x="7380514" y="4872445"/>
            <a:ext cx="2690948" cy="1136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不算英雄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98454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0" y="-548640"/>
            <a:ext cx="8268788" cy="8294914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27061"/>
            <a:ext cx="2756263" cy="2927764"/>
          </a:xfrm>
          <a:prstGeom prst="rect">
            <a:avLst/>
          </a:prstGeom>
        </p:spPr>
      </p:pic>
      <p:sp>
        <p:nvSpPr>
          <p:cNvPr id="6" name="爆炸 2 5"/>
          <p:cNvSpPr/>
          <p:nvPr/>
        </p:nvSpPr>
        <p:spPr>
          <a:xfrm>
            <a:off x="5042263" y="1332411"/>
            <a:ext cx="4741817" cy="364453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答錯了</a:t>
            </a:r>
            <a:endParaRPr lang="zh-TW" altLang="en-US" sz="44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195943" y="1045029"/>
            <a:ext cx="4611189" cy="2312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再來一</a:t>
            </a:r>
            <a:r>
              <a:rPr lang="zh-TW" altLang="en-US" sz="3200" dirty="0"/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3739651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35481" y="200523"/>
            <a:ext cx="10515600" cy="1325563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093" y="3905794"/>
            <a:ext cx="4492624" cy="3084223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 flipH="1" flipV="1">
            <a:off x="9816735" y="3850581"/>
            <a:ext cx="45719" cy="55213"/>
          </a:xfrm>
          <a:prstGeom prst="wedgeRoundRectCallout">
            <a:avLst>
              <a:gd name="adj1" fmla="val -833"/>
              <a:gd name="adj2" fmla="val 2424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形圖說文字 6"/>
          <p:cNvSpPr/>
          <p:nvPr/>
        </p:nvSpPr>
        <p:spPr>
          <a:xfrm>
            <a:off x="5695402" y="1526086"/>
            <a:ext cx="4402183" cy="2743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</a:t>
            </a:r>
            <a:r>
              <a:rPr lang="en-US" altLang="zh-TW" sz="4400" dirty="0" smtClean="0"/>
              <a:t>,</a:t>
            </a:r>
            <a:r>
              <a:rPr lang="zh-TW" altLang="en-US" sz="4400" dirty="0" smtClean="0"/>
              <a:t>你真 棒</a:t>
            </a:r>
            <a:endParaRPr lang="zh-TW" altLang="en-US" sz="4400" dirty="0"/>
          </a:p>
        </p:txBody>
      </p:sp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2220681" y="3513909"/>
            <a:ext cx="3239589" cy="19071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再見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53414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藍綠色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26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</vt:lpstr>
      <vt:lpstr>你喜歡什麼遊戲?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你喜歡什麼遊戲/</dc:title>
  <dc:creator>Windows 使用者</dc:creator>
  <cp:lastModifiedBy>Windows 使用者</cp:lastModifiedBy>
  <cp:revision>12</cp:revision>
  <dcterms:created xsi:type="dcterms:W3CDTF">2022-10-24T05:56:35Z</dcterms:created>
  <dcterms:modified xsi:type="dcterms:W3CDTF">2022-11-07T06:08:52Z</dcterms:modified>
</cp:coreProperties>
</file>