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715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504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78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0447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465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971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436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974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8785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115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94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77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240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540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02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254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378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E99D2D4-76BC-41BA-9438-BE579877F85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42C1A8F-4BEA-4276-AC6E-85AB6383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687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猜一猜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5162005" y="4284617"/>
            <a:ext cx="1867989" cy="11756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3254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/>
              <a:t>請問我喜歡吃甚麼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5630092" y="3161211"/>
            <a:ext cx="2481943" cy="2730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55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/>
          <p:cNvSpPr/>
          <p:nvPr/>
        </p:nvSpPr>
        <p:spPr>
          <a:xfrm>
            <a:off x="5479867" y="4875714"/>
            <a:ext cx="1371600" cy="1214845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橢圓 2"/>
          <p:cNvSpPr/>
          <p:nvPr/>
        </p:nvSpPr>
        <p:spPr>
          <a:xfrm>
            <a:off x="6962505" y="4875714"/>
            <a:ext cx="1254034" cy="122790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8255726" y="4921433"/>
            <a:ext cx="1293223" cy="1156061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3" name="直線接點 22"/>
          <p:cNvCxnSpPr/>
          <p:nvPr/>
        </p:nvCxnSpPr>
        <p:spPr>
          <a:xfrm>
            <a:off x="9705703" y="4885510"/>
            <a:ext cx="927463" cy="1156061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>
            <a:off x="9705703" y="6041571"/>
            <a:ext cx="9144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/>
          <p:nvPr/>
        </p:nvCxnSpPr>
        <p:spPr>
          <a:xfrm>
            <a:off x="9705703" y="4885510"/>
            <a:ext cx="0" cy="115606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/>
          <p:nvPr/>
        </p:nvCxnSpPr>
        <p:spPr>
          <a:xfrm flipH="1" flipV="1">
            <a:off x="4140926" y="4921433"/>
            <a:ext cx="5564778" cy="1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>
            <a:off x="4140926" y="4957357"/>
            <a:ext cx="0" cy="94705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4467497" y="4980218"/>
            <a:ext cx="653144" cy="45066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橢圓 35"/>
          <p:cNvSpPr/>
          <p:nvPr/>
        </p:nvSpPr>
        <p:spPr>
          <a:xfrm>
            <a:off x="4238900" y="5408025"/>
            <a:ext cx="555169" cy="50944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橢圓 36"/>
          <p:cNvSpPr/>
          <p:nvPr/>
        </p:nvSpPr>
        <p:spPr>
          <a:xfrm>
            <a:off x="4872446" y="5404762"/>
            <a:ext cx="548640" cy="496387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矩形 37"/>
          <p:cNvSpPr/>
          <p:nvPr/>
        </p:nvSpPr>
        <p:spPr>
          <a:xfrm>
            <a:off x="4140925" y="3774353"/>
            <a:ext cx="1662248" cy="1138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矩形 38"/>
          <p:cNvSpPr/>
          <p:nvPr/>
        </p:nvSpPr>
        <p:spPr>
          <a:xfrm>
            <a:off x="5786845" y="3767000"/>
            <a:ext cx="3918857" cy="11707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矩形 39"/>
          <p:cNvSpPr/>
          <p:nvPr/>
        </p:nvSpPr>
        <p:spPr>
          <a:xfrm>
            <a:off x="4140926" y="3592286"/>
            <a:ext cx="1645919" cy="181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矩形 40"/>
          <p:cNvSpPr/>
          <p:nvPr/>
        </p:nvSpPr>
        <p:spPr>
          <a:xfrm>
            <a:off x="4794070" y="2676272"/>
            <a:ext cx="775608" cy="9143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2" name="矩形 41"/>
          <p:cNvSpPr/>
          <p:nvPr/>
        </p:nvSpPr>
        <p:spPr>
          <a:xfrm flipH="1">
            <a:off x="5569678" y="2488481"/>
            <a:ext cx="228598" cy="1094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矩形 42"/>
          <p:cNvSpPr/>
          <p:nvPr/>
        </p:nvSpPr>
        <p:spPr>
          <a:xfrm>
            <a:off x="4451171" y="2517049"/>
            <a:ext cx="1102181" cy="137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1718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3043646" y="1998617"/>
            <a:ext cx="4807131" cy="289995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859542108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55</TotalTime>
  <Words>12</Words>
  <Application>Microsoft Office PowerPoint</Application>
  <PresentationFormat>寬螢幕</PresentationFormat>
  <Paragraphs>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Tw Cen MT</vt:lpstr>
      <vt:lpstr>新細明體</vt:lpstr>
      <vt:lpstr>Arial</vt:lpstr>
      <vt:lpstr>小水滴</vt:lpstr>
      <vt:lpstr>猜一猜</vt:lpstr>
      <vt:lpstr>請問我喜歡吃甚麼?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2022-10-24T05:49:52Z</dcterms:created>
  <dcterms:modified xsi:type="dcterms:W3CDTF">2022-11-07T06:11:51Z</dcterms:modified>
</cp:coreProperties>
</file>