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744" r:id="rId2"/>
  </p:sld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91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42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383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730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854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957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86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020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910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191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21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731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492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264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9811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025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8939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5973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172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97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60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74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76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6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17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437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24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39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C2C1E23-57A6-462C-91BD-1E4C434EC00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6DD59F-D987-44CB-9816-728EA6DB24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3599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66652" y="418011"/>
            <a:ext cx="5146765" cy="1293028"/>
          </a:xfrm>
        </p:spPr>
        <p:txBody>
          <a:bodyPr/>
          <a:lstStyle/>
          <a:p>
            <a:r>
              <a:rPr lang="zh-TW" altLang="en-US" dirty="0" smtClean="0"/>
              <a:t>吃雞</a:t>
            </a:r>
            <a:r>
              <a:rPr lang="en-US" altLang="zh-TW" dirty="0" err="1" smtClean="0"/>
              <a:t>io</a:t>
            </a:r>
            <a:r>
              <a:rPr lang="zh-TW" altLang="en-US" dirty="0" smtClean="0"/>
              <a:t>猜謎</a:t>
            </a:r>
            <a:endParaRPr lang="zh-TW" altLang="en-US" dirty="0"/>
          </a:p>
        </p:txBody>
      </p:sp>
      <p:sp>
        <p:nvSpPr>
          <p:cNvPr id="2" name="流程圖: 接點 1"/>
          <p:cNvSpPr/>
          <p:nvPr/>
        </p:nvSpPr>
        <p:spPr>
          <a:xfrm>
            <a:off x="1260563" y="4833257"/>
            <a:ext cx="1463040" cy="1410789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流程圖: 接點 2"/>
          <p:cNvSpPr/>
          <p:nvPr/>
        </p:nvSpPr>
        <p:spPr>
          <a:xfrm>
            <a:off x="6222813" y="1097133"/>
            <a:ext cx="1593669" cy="1528354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流程圖: 接點 5"/>
          <p:cNvSpPr/>
          <p:nvPr/>
        </p:nvSpPr>
        <p:spPr>
          <a:xfrm>
            <a:off x="6613065" y="1508369"/>
            <a:ext cx="813163" cy="705492"/>
          </a:xfrm>
          <a:prstGeom prst="flowChartConnector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流程圖: 接點 6"/>
          <p:cNvSpPr/>
          <p:nvPr/>
        </p:nvSpPr>
        <p:spPr>
          <a:xfrm>
            <a:off x="2481942" y="4833257"/>
            <a:ext cx="679269" cy="627017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流程圖: 接點 7"/>
          <p:cNvSpPr/>
          <p:nvPr/>
        </p:nvSpPr>
        <p:spPr>
          <a:xfrm>
            <a:off x="2481941" y="5617028"/>
            <a:ext cx="679269" cy="627018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流程圖: 接點 8"/>
          <p:cNvSpPr/>
          <p:nvPr/>
        </p:nvSpPr>
        <p:spPr>
          <a:xfrm>
            <a:off x="822956" y="4833257"/>
            <a:ext cx="679271" cy="627017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流程圖: 接點 9"/>
          <p:cNvSpPr/>
          <p:nvPr/>
        </p:nvSpPr>
        <p:spPr>
          <a:xfrm>
            <a:off x="822956" y="5603965"/>
            <a:ext cx="679269" cy="653143"/>
          </a:xfrm>
          <a:prstGeom prst="flowChartConnector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流程圖: 接點 10"/>
          <p:cNvSpPr/>
          <p:nvPr/>
        </p:nvSpPr>
        <p:spPr>
          <a:xfrm>
            <a:off x="1502225" y="4820196"/>
            <a:ext cx="117570" cy="104502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流程圖: 接點 11"/>
          <p:cNvSpPr/>
          <p:nvPr/>
        </p:nvSpPr>
        <p:spPr>
          <a:xfrm>
            <a:off x="1384664" y="4676505"/>
            <a:ext cx="117561" cy="65314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流程圖: 接點 12"/>
          <p:cNvSpPr/>
          <p:nvPr/>
        </p:nvSpPr>
        <p:spPr>
          <a:xfrm>
            <a:off x="1619795" y="5277394"/>
            <a:ext cx="627012" cy="653142"/>
          </a:xfrm>
          <a:prstGeom prst="flowChartConnector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/>
          <p:cNvCxnSpPr/>
          <p:nvPr/>
        </p:nvCxnSpPr>
        <p:spPr>
          <a:xfrm>
            <a:off x="6972296" y="3272146"/>
            <a:ext cx="0" cy="378825"/>
          </a:xfrm>
          <a:prstGeom prst="line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圓角矩形 18"/>
          <p:cNvSpPr/>
          <p:nvPr/>
        </p:nvSpPr>
        <p:spPr>
          <a:xfrm>
            <a:off x="6782884" y="2955175"/>
            <a:ext cx="378823" cy="215637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圓角矩形 19"/>
          <p:cNvSpPr/>
          <p:nvPr/>
        </p:nvSpPr>
        <p:spPr>
          <a:xfrm>
            <a:off x="6924941" y="2625487"/>
            <a:ext cx="94707" cy="679267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圓角矩形 21">
            <a:hlinkClick r:id="" action="ppaction://hlinkshowjump?jump=nextslide"/>
          </p:cNvPr>
          <p:cNvSpPr/>
          <p:nvPr/>
        </p:nvSpPr>
        <p:spPr>
          <a:xfrm>
            <a:off x="5747657" y="4415246"/>
            <a:ext cx="2181497" cy="151529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1350521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猜猜看我喜歡</a:t>
            </a:r>
            <a:r>
              <a:rPr lang="zh-TW" altLang="en-US" dirty="0" smtClean="0"/>
              <a:t>什麼槍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橢圓 2">
            <a:hlinkClick r:id="" action="ppaction://hlinkshowjump?jump=lastslide"/>
          </p:cNvPr>
          <p:cNvSpPr/>
          <p:nvPr/>
        </p:nvSpPr>
        <p:spPr>
          <a:xfrm>
            <a:off x="1606732" y="4317273"/>
            <a:ext cx="2416628" cy="1449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加特</a:t>
            </a:r>
            <a:r>
              <a:rPr lang="zh-TW" altLang="en-US" dirty="0"/>
              <a:t>靈</a:t>
            </a:r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4702628" y="4330335"/>
            <a:ext cx="2612572" cy="16067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閃彈槍</a:t>
            </a:r>
            <a:endParaRPr lang="zh-TW" altLang="en-US" dirty="0"/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7994468" y="4317273"/>
            <a:ext cx="2508068" cy="15806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AK47</a:t>
            </a:r>
          </a:p>
        </p:txBody>
      </p:sp>
      <p:sp>
        <p:nvSpPr>
          <p:cNvPr id="6" name="橢圓 5"/>
          <p:cNvSpPr/>
          <p:nvPr/>
        </p:nvSpPr>
        <p:spPr>
          <a:xfrm>
            <a:off x="5917474" y="1476103"/>
            <a:ext cx="1802675" cy="161979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374673" y="1868956"/>
            <a:ext cx="888275" cy="834087"/>
          </a:xfrm>
          <a:prstGeom prst="ellipse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498373" y="2650558"/>
            <a:ext cx="469676" cy="4672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7517674" y="1498001"/>
            <a:ext cx="431075" cy="4672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流程圖: 程序 9"/>
          <p:cNvSpPr/>
          <p:nvPr/>
        </p:nvSpPr>
        <p:spPr>
          <a:xfrm>
            <a:off x="7994468" y="1606731"/>
            <a:ext cx="104503" cy="1489166"/>
          </a:xfrm>
          <a:prstGeom prst="flowChartProcess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流程圖: 資料 10"/>
          <p:cNvSpPr/>
          <p:nvPr/>
        </p:nvSpPr>
        <p:spPr>
          <a:xfrm>
            <a:off x="7974875" y="1611988"/>
            <a:ext cx="731521" cy="674011"/>
          </a:xfrm>
          <a:prstGeom prst="flowChartInputOutpu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7994468" y="1606731"/>
            <a:ext cx="104503" cy="151106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8144690" y="1900852"/>
            <a:ext cx="496389" cy="962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圖說文字 13"/>
          <p:cNvSpPr/>
          <p:nvPr/>
        </p:nvSpPr>
        <p:spPr>
          <a:xfrm>
            <a:off x="2449283" y="1620762"/>
            <a:ext cx="2860766" cy="1920240"/>
          </a:xfrm>
          <a:prstGeom prst="wedgeRectCallout">
            <a:avLst>
              <a:gd name="adj1" fmla="val 71861"/>
              <a:gd name="adj2" fmla="val 6037"/>
            </a:avLst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51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arrow.wav"/>
          </p:stSnd>
        </p:sndAc>
      </p:transition>
    </mc:Choice>
    <mc:Fallback xmlns="">
      <p:transition spd="slow">
        <p:dissolve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721529" y="1275338"/>
            <a:ext cx="6170023" cy="3709853"/>
          </a:xfrm>
          <a:prstGeom prst="irregularSeal2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答錯了</a:t>
            </a:r>
            <a:r>
              <a:rPr lang="en-US" altLang="zh-TW" sz="54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!!</a:t>
            </a:r>
            <a:endParaRPr lang="zh-TW" altLang="en-US" sz="54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47" y="809898"/>
            <a:ext cx="5262099" cy="384390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4598126" y="5185954"/>
            <a:ext cx="2455818" cy="156754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重來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14792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1384663" y="2272937"/>
            <a:ext cx="4245428" cy="2036500"/>
          </a:xfrm>
          <a:prstGeom prst="wedgeRoundRectCallout">
            <a:avLst>
              <a:gd name="adj1" fmla="val 84090"/>
              <a:gd name="adj2" fmla="val 32994"/>
              <a:gd name="adj3" fmla="val 16667"/>
            </a:avLst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答對了</a:t>
            </a:r>
            <a:r>
              <a:rPr lang="en-US" altLang="zh-TW" sz="5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!!</a:t>
            </a:r>
            <a:endParaRPr lang="zh-TW" altLang="en-US" sz="54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860" y="2690949"/>
            <a:ext cx="5054328" cy="3582184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808514" y="4715692"/>
            <a:ext cx="2573383" cy="169817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結束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160794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4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86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文鼎ＰＯＰ－２</vt:lpstr>
      <vt:lpstr>文鼎超顏楷</vt:lpstr>
      <vt:lpstr>新細明體</vt:lpstr>
      <vt:lpstr>Arial</vt:lpstr>
      <vt:lpstr>Calibri</vt:lpstr>
      <vt:lpstr>Calibri Light</vt:lpstr>
      <vt:lpstr>Wingdings 2</vt:lpstr>
      <vt:lpstr>HDOfficeLightV0</vt:lpstr>
      <vt:lpstr>天體</vt:lpstr>
      <vt:lpstr>吃雞io猜謎</vt:lpstr>
      <vt:lpstr>猜猜看我喜歡什麼槍?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你喜歡什麼遊戲?</dc:title>
  <dc:creator>Windows 使用者</dc:creator>
  <cp:lastModifiedBy>Windows 使用者</cp:lastModifiedBy>
  <cp:revision>14</cp:revision>
  <dcterms:created xsi:type="dcterms:W3CDTF">2022-10-24T05:55:02Z</dcterms:created>
  <dcterms:modified xsi:type="dcterms:W3CDTF">2022-11-07T06:18:27Z</dcterms:modified>
</cp:coreProperties>
</file>