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chemeClr val="bg1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26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336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746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453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91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625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27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47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92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2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73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56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36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23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53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02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8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rgbClr val="000000"/>
            </a:gs>
            <a:gs pos="81000">
              <a:schemeClr val="accent6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AC176-9A9A-4224-9F4D-78EA74EA6AC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81C98-48C1-48A9-B106-18A69EFCA1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998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accent6">
                <a:lumMod val="60000"/>
                <a:lumOff val="40000"/>
              </a:schemeClr>
            </a:gs>
            <a:gs pos="7000">
              <a:schemeClr val="accent6">
                <a:lumMod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981200" y="934190"/>
            <a:ext cx="8442960" cy="959925"/>
          </a:xfrm>
        </p:spPr>
        <p:txBody>
          <a:bodyPr>
            <a:normAutofit/>
          </a:bodyPr>
          <a:lstStyle/>
          <a:p>
            <a:pPr algn="ctr"/>
            <a:r>
              <a:rPr lang="en-US" altLang="zh-TW" b="1" cap="none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[</a:t>
            </a:r>
            <a:r>
              <a:rPr lang="zh-TW" altLang="en-US" b="1" cap="none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寶可夢</a:t>
            </a:r>
            <a:r>
              <a:rPr lang="en-US" altLang="zh-TW" b="1" cap="none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]</a:t>
            </a:r>
            <a:r>
              <a:rPr lang="zh-TW" altLang="en-US" b="1" cap="none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終極猜謎</a:t>
            </a:r>
            <a:endParaRPr lang="zh-TW" altLang="en-US" b="1" cap="none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橢圓 6">
            <a:hlinkClick r:id="" action="ppaction://hlinkshowjump?jump=nextslide">
              <a:snd r:embed="rId3" name="breeze.wav"/>
            </a:hlinkClick>
          </p:cNvPr>
          <p:cNvSpPr/>
          <p:nvPr/>
        </p:nvSpPr>
        <p:spPr>
          <a:xfrm>
            <a:off x="4767942" y="3226526"/>
            <a:ext cx="2521131" cy="1528355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GO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74673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9577" y="999505"/>
            <a:ext cx="8610600" cy="1142804"/>
          </a:xfrm>
        </p:spPr>
        <p:txBody>
          <a:bodyPr>
            <a:normAutofit fontScale="90000"/>
          </a:bodyPr>
          <a:lstStyle/>
          <a:p>
            <a:pPr algn="just"/>
            <a:r>
              <a:rPr lang="zh-TW" altLang="en-US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猜猜看</a:t>
            </a:r>
            <a:r>
              <a:rPr lang="en-US" altLang="zh-TW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[</a:t>
            </a:r>
            <a:r>
              <a:rPr lang="zh-TW" altLang="en-US" b="1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寶可夢大集結</a:t>
            </a:r>
            <a:r>
              <a:rPr lang="en-US" altLang="zh-TW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]</a:t>
            </a:r>
            <a:r>
              <a:rPr lang="zh-TW" altLang="en-US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最強的寶可夢是誰</a:t>
            </a:r>
            <a:r>
              <a:rPr lang="en-US" altLang="zh-TW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?</a:t>
            </a:r>
            <a:endParaRPr lang="zh-TW" altLang="en-US" dirty="0"/>
          </a:p>
        </p:txBody>
      </p:sp>
      <p:sp>
        <p:nvSpPr>
          <p:cNvPr id="5" name="橢圓 4">
            <a:hlinkClick r:id="" action="ppaction://hlinkshowjump?jump=nextslide">
              <a:snd r:embed="rId3" name="bomb.wav"/>
            </a:hlinkClick>
          </p:cNvPr>
          <p:cNvSpPr/>
          <p:nvPr/>
        </p:nvSpPr>
        <p:spPr>
          <a:xfrm>
            <a:off x="400594" y="3409405"/>
            <a:ext cx="3317965" cy="2717074"/>
          </a:xfrm>
          <a:prstGeom prst="ellipse">
            <a:avLst/>
          </a:prstGeom>
          <a:solidFill>
            <a:schemeClr val="tx2">
              <a:lumMod val="2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索羅亞克</a:t>
            </a:r>
            <a:endParaRPr lang="zh-TW" altLang="en-US" sz="3600" dirty="0"/>
          </a:p>
        </p:txBody>
      </p:sp>
      <p:sp>
        <p:nvSpPr>
          <p:cNvPr id="7" name="橢圓 6">
            <a:hlinkClick r:id="" action="ppaction://hlinkshowjump?jump=lastslide">
              <a:snd r:embed="rId4" name="coin.wav"/>
            </a:hlinkClick>
          </p:cNvPr>
          <p:cNvSpPr/>
          <p:nvPr/>
        </p:nvSpPr>
        <p:spPr>
          <a:xfrm>
            <a:off x="4336868" y="3585754"/>
            <a:ext cx="3526972" cy="236437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甲賀忍蛙</a:t>
            </a:r>
            <a:endParaRPr lang="zh-TW" altLang="en-US" sz="4000" dirty="0"/>
          </a:p>
        </p:txBody>
      </p:sp>
      <p:sp>
        <p:nvSpPr>
          <p:cNvPr id="8" name="橢圓 7">
            <a:hlinkClick r:id="" action="ppaction://hlinkshowjump?jump=nextslide">
              <a:snd r:embed="rId5" name="explode.wav"/>
            </a:hlinkClick>
          </p:cNvPr>
          <p:cNvSpPr/>
          <p:nvPr/>
        </p:nvSpPr>
        <p:spPr>
          <a:xfrm>
            <a:off x="8299269" y="3585754"/>
            <a:ext cx="3287485" cy="2174965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捷拉奧拉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54815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1 3"/>
          <p:cNvSpPr/>
          <p:nvPr/>
        </p:nvSpPr>
        <p:spPr>
          <a:xfrm>
            <a:off x="6204857" y="901338"/>
            <a:ext cx="4650377" cy="4362994"/>
          </a:xfrm>
          <a:prstGeom prst="irregularSeal1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你答錯了</a:t>
            </a:r>
            <a:r>
              <a:rPr lang="en-US" altLang="zh-TW" sz="4000" dirty="0" smtClean="0"/>
              <a:t>!!!</a:t>
            </a:r>
            <a:endParaRPr lang="zh-TW" altLang="en-US" sz="40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3" y="610689"/>
            <a:ext cx="5715000" cy="5715000"/>
          </a:xfrm>
          <a:prstGeom prst="rect">
            <a:avLst/>
          </a:prstGeom>
        </p:spPr>
      </p:pic>
      <p:sp>
        <p:nvSpPr>
          <p:cNvPr id="2" name="橢圓 1">
            <a:hlinkClick r:id="" action="ppaction://hlinkshowjump?jump=previousslide">
              <a:snd r:embed="rId4" name="laser.wav"/>
            </a:hlinkClick>
          </p:cNvPr>
          <p:cNvSpPr/>
          <p:nvPr/>
        </p:nvSpPr>
        <p:spPr>
          <a:xfrm>
            <a:off x="4839788" y="4898571"/>
            <a:ext cx="2815046" cy="1427118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79030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explode.wav"/>
          </p:stSnd>
        </p:sndAc>
      </p:transition>
    </mc:Choice>
    <mc:Fallback>
      <p:transition spd="slow">
        <p:blinds dir="vert"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6061166" y="2076994"/>
            <a:ext cx="3474720" cy="2129246"/>
          </a:xfrm>
          <a:prstGeom prst="wedgeEllipseCallout">
            <a:avLst>
              <a:gd name="adj1" fmla="val -76096"/>
              <a:gd name="adj2" fmla="val 48390"/>
            </a:avLst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</a:t>
            </a:r>
            <a:r>
              <a:rPr lang="en-US" altLang="zh-TW" sz="4800" dirty="0" smtClean="0"/>
              <a:t>!!!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46" y="1143000"/>
            <a:ext cx="5715000" cy="5715000"/>
          </a:xfrm>
          <a:prstGeom prst="rect">
            <a:avLst/>
          </a:prstGeom>
        </p:spPr>
      </p:pic>
      <p:sp>
        <p:nvSpPr>
          <p:cNvPr id="5" name="橢圓 4">
            <a:hlinkClick r:id="" action="ppaction://hlinkshowjump?jump=endshow">
              <a:snd r:embed="rId2" name="suction.wav"/>
            </a:hlinkClick>
          </p:cNvPr>
          <p:cNvSpPr/>
          <p:nvPr/>
        </p:nvSpPr>
        <p:spPr>
          <a:xfrm>
            <a:off x="4820195" y="4709160"/>
            <a:ext cx="3331028" cy="164592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結束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40153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83</TotalTime>
  <Words>50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Century Gothic</vt:lpstr>
      <vt:lpstr>飛機雲</vt:lpstr>
      <vt:lpstr>[寶可夢]終極猜謎</vt:lpstr>
      <vt:lpstr>猜猜看[寶可夢大集結]最強的寶可夢是誰?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猜猜看[寶可夢大集結]最強的寶可夢是誰?</dc:title>
  <dc:creator>Windows 使用者</dc:creator>
  <cp:lastModifiedBy>Windows 使用者</cp:lastModifiedBy>
  <cp:revision>12</cp:revision>
  <dcterms:created xsi:type="dcterms:W3CDTF">2022-10-24T05:54:48Z</dcterms:created>
  <dcterms:modified xsi:type="dcterms:W3CDTF">2022-11-07T06:13:38Z</dcterms:modified>
</cp:coreProperties>
</file>