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0476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22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36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885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40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76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44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4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73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21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20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305">
              <a:srgbClr val="EDF1F9"/>
            </a:gs>
            <a:gs pos="0">
              <a:schemeClr val="accent5">
                <a:lumMod val="0"/>
                <a:lumOff val="100000"/>
              </a:schemeClr>
            </a:gs>
            <a:gs pos="37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17B4A-651C-440F-B358-30682ACD9B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A5509-5E48-459B-BFA7-673498CF55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847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哈哈哈哈哈哈猜猜看哈哈哈哈哈</a:t>
            </a:r>
            <a:endParaRPr lang="zh-TW" altLang="en-US" dirty="0"/>
          </a:p>
        </p:txBody>
      </p:sp>
      <p:sp>
        <p:nvSpPr>
          <p:cNvPr id="7" name="向下箭號 6"/>
          <p:cNvSpPr/>
          <p:nvPr/>
        </p:nvSpPr>
        <p:spPr>
          <a:xfrm>
            <a:off x="2050868" y="1959429"/>
            <a:ext cx="1031966" cy="19855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流程圖: 程序 1">
            <a:hlinkClick r:id="" action="ppaction://hlinkshowjump?jump=nextslide"/>
          </p:cNvPr>
          <p:cNvSpPr/>
          <p:nvPr/>
        </p:nvSpPr>
        <p:spPr>
          <a:xfrm>
            <a:off x="2346960" y="4650377"/>
            <a:ext cx="3749040" cy="173735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開</a:t>
            </a:r>
            <a:r>
              <a:rPr lang="zh-TW" altLang="en-US" sz="60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32616280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7566" y="-92670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猜猜看猜台灣小吃猜對了可以轉大人喔</a:t>
            </a:r>
            <a:endParaRPr lang="zh-TW" altLang="en-US" dirty="0"/>
          </a:p>
        </p:txBody>
      </p:sp>
      <p:sp>
        <p:nvSpPr>
          <p:cNvPr id="3" name="流程圖: 決策 2"/>
          <p:cNvSpPr/>
          <p:nvPr/>
        </p:nvSpPr>
        <p:spPr>
          <a:xfrm>
            <a:off x="1358537" y="3801291"/>
            <a:ext cx="274320" cy="9144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1358537" y="3409406"/>
            <a:ext cx="2704012" cy="17242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法國</a:t>
            </a:r>
            <a:r>
              <a:rPr lang="zh-TW" altLang="en-US" sz="4400" dirty="0" smtClean="0"/>
              <a:t>麵包</a:t>
            </a:r>
            <a:endParaRPr lang="en-US" altLang="zh-TW" sz="4400" dirty="0" smtClean="0"/>
          </a:p>
        </p:txBody>
      </p:sp>
      <p:sp>
        <p:nvSpPr>
          <p:cNvPr id="5" name="流程圖: 程序 4"/>
          <p:cNvSpPr/>
          <p:nvPr/>
        </p:nvSpPr>
        <p:spPr>
          <a:xfrm>
            <a:off x="3579223" y="4271554"/>
            <a:ext cx="45719" cy="4571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流程圖: 程序 5">
            <a:hlinkClick r:id="" action="ppaction://hlinkshowjump?jump=nextslide"/>
          </p:cNvPr>
          <p:cNvSpPr/>
          <p:nvPr/>
        </p:nvSpPr>
        <p:spPr>
          <a:xfrm>
            <a:off x="4300945" y="3409406"/>
            <a:ext cx="2847703" cy="17242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漢堡</a:t>
            </a:r>
            <a:endParaRPr lang="zh-TW" altLang="en-US" sz="4400" dirty="0"/>
          </a:p>
        </p:txBody>
      </p:sp>
      <p:sp>
        <p:nvSpPr>
          <p:cNvPr id="7" name="流程圖: 程序 6">
            <a:hlinkClick r:id="" action="ppaction://hlinkshowjump?jump=nextslide"/>
          </p:cNvPr>
          <p:cNvSpPr/>
          <p:nvPr/>
        </p:nvSpPr>
        <p:spPr>
          <a:xfrm>
            <a:off x="7824651" y="3409406"/>
            <a:ext cx="3226526" cy="17242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捲扁</a:t>
            </a:r>
            <a:endParaRPr lang="zh-TW" altLang="en-US" sz="4400" dirty="0"/>
          </a:p>
        </p:txBody>
      </p:sp>
      <p:sp>
        <p:nvSpPr>
          <p:cNvPr id="10" name="圓角矩形圖說文字 9">
            <a:hlinkClick r:id="" action="ppaction://hlinkshowjump?jump=lastslide"/>
          </p:cNvPr>
          <p:cNvSpPr/>
          <p:nvPr/>
        </p:nvSpPr>
        <p:spPr>
          <a:xfrm>
            <a:off x="757646" y="-878002"/>
            <a:ext cx="1201782" cy="58939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998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 flipH="1">
            <a:off x="6779622" y="0"/>
            <a:ext cx="3749040" cy="222068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哈哈哈你好爛</a:t>
            </a:r>
            <a:endParaRPr lang="zh-TW" altLang="en-US" sz="4400" dirty="0"/>
          </a:p>
        </p:txBody>
      </p:sp>
      <p:sp>
        <p:nvSpPr>
          <p:cNvPr id="3" name="流程圖: 程序 2">
            <a:hlinkClick r:id="" action="ppaction://hlinkshowjump?jump=previousslide"/>
          </p:cNvPr>
          <p:cNvSpPr/>
          <p:nvPr/>
        </p:nvSpPr>
        <p:spPr>
          <a:xfrm>
            <a:off x="4245428" y="4088675"/>
            <a:ext cx="3226526" cy="17242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798404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2" name="explode.wav"/>
          </p:stSnd>
        </p:sndAc>
      </p:transition>
    </mc:Choice>
    <mc:Fallback>
      <p:transition spd="med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6309361" y="169819"/>
            <a:ext cx="2704011" cy="195942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你好牛</a:t>
            </a:r>
            <a:r>
              <a:rPr lang="en-US" altLang="zh-TW" sz="4400" dirty="0" smtClean="0"/>
              <a:t>B</a:t>
            </a:r>
            <a:endParaRPr lang="zh-TW" altLang="en-US" sz="4400" dirty="0"/>
          </a:p>
        </p:txBody>
      </p:sp>
      <p:sp>
        <p:nvSpPr>
          <p:cNvPr id="3" name="流程圖: 程序 2">
            <a:hlinkClick r:id="" action="ppaction://hlinkshowjump?jump=endshow"/>
          </p:cNvPr>
          <p:cNvSpPr/>
          <p:nvPr/>
        </p:nvSpPr>
        <p:spPr>
          <a:xfrm>
            <a:off x="4199709" y="4075613"/>
            <a:ext cx="3226526" cy="17242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再見</a:t>
            </a:r>
            <a:endParaRPr lang="zh-TW" altLang="en-US" sz="4400" dirty="0"/>
          </a:p>
        </p:txBody>
      </p:sp>
      <p:sp>
        <p:nvSpPr>
          <p:cNvPr id="4" name="流程圖: 程序 3"/>
          <p:cNvSpPr/>
          <p:nvPr/>
        </p:nvSpPr>
        <p:spPr>
          <a:xfrm>
            <a:off x="724988" y="4114801"/>
            <a:ext cx="3226526" cy="168510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早上好台灣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70804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2" name="applause.wav"/>
          </p:stSnd>
        </p:sndAc>
      </p:transition>
    </mc:Choice>
    <mc:Fallback>
      <p:transition spd="med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42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哈哈哈哈哈哈猜猜看哈哈哈哈哈</vt:lpstr>
      <vt:lpstr>猜猜看猜台灣小吃猜對了可以轉大人喔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哈哈哈哈哈哈猜猜看哈哈哈哈哈</dc:title>
  <dc:creator>Windows 使用者</dc:creator>
  <cp:lastModifiedBy>Windows 使用者</cp:lastModifiedBy>
  <cp:revision>13</cp:revision>
  <dcterms:created xsi:type="dcterms:W3CDTF">2022-10-24T05:58:31Z</dcterms:created>
  <dcterms:modified xsi:type="dcterms:W3CDTF">2022-11-07T06:19:22Z</dcterms:modified>
</cp:coreProperties>
</file>