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低碳生活我最行</a:t>
            </a:r>
            <a:b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spcAft>
                <a:spcPts val="300"/>
              </a:spcAft>
            </a:pPr>
            <a:r>
              <a:rPr lang="zh-TW" altLang="en-US" sz="2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zh-TW" altLang="zh-TW" sz="28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我是環保小尖兵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212976"/>
            <a:ext cx="5811564" cy="289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48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7FCD9B-0B43-5A31-0A88-A6D618DD7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9632" y="692696"/>
            <a:ext cx="6085656" cy="93610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低碳生活的重要性</a:t>
            </a:r>
            <a:b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4AEF5AB-07CD-3DBA-4A39-E858B65BB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656" y="1594194"/>
            <a:ext cx="6265989" cy="1368152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大量二氧化碳導致氣溫上升，讓地球發燒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唯有實行低碳生活，減少二氧化碳排放，才能為地球降溫，帶來健康的環境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212976"/>
            <a:ext cx="6667392" cy="3318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89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2F3E3B-A834-6673-82F0-823DE194E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2" y="980728"/>
            <a:ext cx="6085656" cy="936103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tabLst/>
              <a:defRPr/>
            </a:pPr>
            <a:r>
              <a:rPr kumimoji="0" lang="zh-TW" altLang="zh-TW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低碳飲食</a:t>
            </a:r>
            <a:r>
              <a:rPr kumimoji="0" lang="zh-TW" altLang="zh-TW" sz="23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kumimoji="0" lang="zh-TW" altLang="zh-TW" sz="23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B2425A4-241E-F40F-9294-081F2036A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3768" y="1916831"/>
            <a:ext cx="6480720" cy="1152128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選用國產及當季的食物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選購有合格標章的農產品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自備餐具及保溫杯、水壺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430" y="3645024"/>
            <a:ext cx="2786610" cy="221999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719" y="2375543"/>
            <a:ext cx="2691681" cy="253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1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2ABEEB-66E5-7BCA-554D-34EA9316C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429" y="932155"/>
            <a:ext cx="6085656" cy="93610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低碳用電</a:t>
            </a:r>
            <a:b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BB893AB-A70E-D7B6-D836-C9823D612C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7664" y="1868258"/>
            <a:ext cx="6085656" cy="1368152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隨手關燈、拔掉不需使用的插頭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選購貼有省電標章的產品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冷氣溫度控制在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26~28</a:t>
            </a: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℃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429000"/>
            <a:ext cx="2681074" cy="287125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573016"/>
            <a:ext cx="2419905" cy="203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714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8E77CA-BBE7-6240-F784-C252A6451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6085656" cy="93610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低碳旅行</a:t>
            </a:r>
            <a:b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140E9F2-4977-338C-7D39-DE5B03E2F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712" y="1803849"/>
            <a:ext cx="6085656" cy="1368152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住宿旅館時，自備盥洗用品，續住不更換床單、毛巾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優先選擇有認證的環保旅店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573016"/>
            <a:ext cx="5696445" cy="283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4398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A2A4BE-96B1-1B67-C2B3-7C687895E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3648" y="980728"/>
            <a:ext cx="6085656" cy="93610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低碳交通</a:t>
            </a:r>
            <a:br>
              <a:rPr lang="zh-TW" altLang="zh-TW" sz="4800" b="1" kern="100" dirty="0">
                <a:effectLst/>
                <a:latin typeface="Calibri Light" panose="020F03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44AF746-F0A8-DCB4-AC96-8F9AC3AC4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9712" y="1772816"/>
            <a:ext cx="6085656" cy="1368152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多走路或搭乘大眾運輸工具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YouBike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微笑單車，健康又環保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zh-TW" altLang="zh-TW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停車熄火，減少空氣污染，節省油耗</a:t>
            </a:r>
          </a:p>
          <a:p>
            <a:pPr marL="457200" indent="-457200" algn="l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TW" altLang="en-US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158413"/>
            <a:ext cx="6047399" cy="325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1418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 (3)</Template>
  <TotalTime>37</TotalTime>
  <Words>154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 </vt:lpstr>
      <vt:lpstr>低碳生活的重要性 </vt:lpstr>
      <vt:lpstr>低碳飲食 </vt:lpstr>
      <vt:lpstr>低碳用電 </vt:lpstr>
      <vt:lpstr>低碳旅行 </vt:lpstr>
      <vt:lpstr>低碳交通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低碳生活我最行 </dc:title>
  <dc:creator>聰奇 劉</dc:creator>
  <cp:lastModifiedBy>Windows 使用者</cp:lastModifiedBy>
  <cp:revision>5</cp:revision>
  <dcterms:created xsi:type="dcterms:W3CDTF">2022-10-03T06:13:07Z</dcterms:created>
  <dcterms:modified xsi:type="dcterms:W3CDTF">2022-10-17T06:18:12Z</dcterms:modified>
</cp:coreProperties>
</file>