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>
        <p:scale>
          <a:sx n="77" d="100"/>
          <a:sy n="77" d="100"/>
        </p:scale>
        <p:origin x="1230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10/17/2022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45C11-70DF-4D18-A41D-23FD88BB7068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6BA-EFEC-4E6C-9EEF-F1538F6255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522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168" y="2996952"/>
            <a:ext cx="7164288" cy="3048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13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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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65" y="3429000"/>
            <a:ext cx="7577269" cy="312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337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explode.wav"/>
          </p:stSnd>
        </p:sndAc>
      </p:transition>
    </mc:Choice>
    <mc:Fallback>
      <p:transition spd="slow">
        <p:dissolv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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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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717032"/>
            <a:ext cx="2592288" cy="209798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276872"/>
            <a:ext cx="2376264" cy="203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1166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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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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560" y="3837439"/>
            <a:ext cx="3024336" cy="264744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965" y="2387542"/>
            <a:ext cx="2683024" cy="262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6569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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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996952"/>
            <a:ext cx="6912768" cy="350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208563"/>
      </p:ext>
    </p:extLst>
  </p:cSld>
  <p:clrMapOvr>
    <a:masterClrMapping/>
  </p:clrMapOvr>
  <p:transition spd="slow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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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kern="100" dirty="0" err="1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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888" y="3266442"/>
            <a:ext cx="6283424" cy="360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024061"/>
      </p:ext>
    </p:extLst>
  </p:cSld>
  <p:clrMapOvr>
    <a:masterClrMapping/>
  </p:clrMapOvr>
  <p:transition spd="slow">
    <p:comb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32D8CE2E-F386-4A20-9463-56D8D58BC2E1}" vid="{211DFF26-BC99-4665-B767-4DDC21B6DF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40204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2022-10-17T05:45:15Z</dcterms:created>
  <dcterms:modified xsi:type="dcterms:W3CDTF">2022-10-17T06:16:06Z</dcterms:modified>
</cp:coreProperties>
</file>