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6" r:id="rId5"/>
    <p:sldId id="258" r:id="rId6"/>
    <p:sldId id="265" r:id="rId7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3834" autoAdjust="0"/>
  </p:normalViewPr>
  <p:slideViewPr>
    <p:cSldViewPr>
      <p:cViewPr varScale="1">
        <p:scale>
          <a:sx n="73" d="100"/>
          <a:sy n="73" d="100"/>
        </p:scale>
        <p:origin x="132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10/17/2022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2022/10/17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071658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79"/>
            <a:ext cx="9144000" cy="685644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1556793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90800" y="2636912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FB44-6361-4668-8272-E195815CF57D}" type="datetimeFigureOut">
              <a:rPr lang="zh-TW" altLang="en-US" smtClean="0"/>
              <a:t>2022/10/17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3FE41-9DF5-4E89-BF4E-C1831762AC2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220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  <p:pic>
        <p:nvPicPr>
          <p:cNvPr id="3" name="圖片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4"/>
            <a:ext cx="9144000" cy="1284025"/>
          </a:xfrm>
          <a:prstGeom prst="rect">
            <a:avLst/>
          </a:prstGeom>
        </p:spPr>
      </p:pic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 smtClean="0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1"/>
            <a:ext cx="9071659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661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2022/10/17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5" Type="http://schemas.openxmlformats.org/officeDocument/2006/relationships/audio" Target="../media/audio1.wav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</a:rPr>
              <a:t>低碳生活我最行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</a:rPr>
              <a:t>我是環保小尖兵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429000"/>
            <a:ext cx="4678690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54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4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</a:rPr>
              <a:t>低碳生活的重要性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</a:rPr>
              <a:t>大量二氧化碳導致氣溫上升，讓地球發燒</a:t>
            </a:r>
          </a:p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</a:rPr>
              <a:t>唯有實行低碳生活，減少二氧化碳排放，才能為地球降溫，帶來健康的環境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429000"/>
            <a:ext cx="4678690" cy="232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2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4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 Light" panose="020F0302020204030204" pitchFamily="34" charset="0"/>
                <a:ea typeface="新細明體" panose="02020500000000000000" pitchFamily="18" charset="-120"/>
              </a:rPr>
              <a:t>低碳用電</a:t>
            </a:r>
            <a:endParaRPr lang="zh-TW" altLang="en-US" b="1" i="0" u="none" strike="noStrike" kern="100" baseline="0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隨手關燈、拔掉不需使用的插頭</a:t>
            </a:r>
          </a:p>
          <a:p>
            <a:r>
              <a:rPr lang="zh-TW" altLang="en-US" b="0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選購貼有省電標章的產品</a:t>
            </a:r>
          </a:p>
          <a:p>
            <a:r>
              <a:rPr lang="zh-TW" altLang="en-US" b="0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冷氣溫度控制在</a:t>
            </a:r>
            <a:r>
              <a:rPr lang="en-US" altLang="zh-TW" b="0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26~28</a:t>
            </a:r>
            <a:r>
              <a:rPr lang="zh-TW" altLang="en-US" b="0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℃</a:t>
            </a:r>
            <a:endParaRPr lang="zh-TW" altLang="en-US" b="0" i="0" u="none" strike="noStrike" kern="100" baseline="0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428999"/>
            <a:ext cx="2362397" cy="252997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437" y="3131444"/>
            <a:ext cx="2954147" cy="248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55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5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 Light" panose="020F0302020204030204" pitchFamily="34" charset="0"/>
                <a:ea typeface="新細明體" panose="02020500000000000000" pitchFamily="18" charset="-120"/>
              </a:rPr>
              <a:t>低碳交通</a:t>
            </a:r>
            <a:endParaRPr lang="zh-TW" altLang="en-US" b="1" i="0" u="none" strike="noStrike" kern="100" baseline="0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多走路或搭乘大眾運輸工具</a:t>
            </a:r>
          </a:p>
          <a:p>
            <a:r>
              <a:rPr lang="zh-TW" altLang="en-US" b="0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租借</a:t>
            </a:r>
            <a:r>
              <a:rPr lang="en-US" altLang="zh-TW" b="0" i="0" u="none" strike="noStrike" kern="100" baseline="0" dirty="0" err="1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YouBike</a:t>
            </a:r>
            <a:r>
              <a:rPr lang="zh-TW" altLang="en-US" b="0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 微笑單車，健康又環保</a:t>
            </a:r>
          </a:p>
          <a:p>
            <a:r>
              <a:rPr lang="zh-TW" altLang="en-US" b="0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停車熄火，減少空氣污染，節省油耗</a:t>
            </a:r>
            <a:endParaRPr lang="zh-TW" altLang="en-US" b="0" i="0" u="none" strike="noStrike" kern="100" baseline="0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356992"/>
            <a:ext cx="5686802" cy="3063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67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4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</a:rPr>
              <a:t>低碳飲食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</a:rPr>
              <a:t>選用國產及當季的食物</a:t>
            </a:r>
          </a:p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</a:rPr>
              <a:t>選購有合格標章的農產品</a:t>
            </a:r>
          </a:p>
          <a:p>
            <a:r>
              <a:rPr lang="zh-TW" altLang="en-US" dirty="0">
                <a:solidFill>
                  <a:schemeClr val="bg2">
                    <a:lumMod val="50000"/>
                  </a:schemeClr>
                </a:solidFill>
              </a:rPr>
              <a:t>自備餐具及保溫杯、水壺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1607488"/>
            <a:ext cx="2880320" cy="229465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4077072"/>
            <a:ext cx="2429544" cy="2291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29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5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 Light" panose="020F0302020204030204" pitchFamily="34" charset="0"/>
                <a:ea typeface="新細明體" panose="02020500000000000000" pitchFamily="18" charset="-120"/>
              </a:rPr>
              <a:t>低碳旅行</a:t>
            </a:r>
            <a:endParaRPr lang="zh-TW" altLang="en-US" b="1" i="0" u="none" strike="noStrike" kern="100" baseline="0" dirty="0" smtClean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0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住宿旅館時，自備盥洗用品，續住不更換床單、毛巾</a:t>
            </a:r>
          </a:p>
          <a:p>
            <a:r>
              <a:rPr lang="zh-TW" altLang="en-US" b="0" i="0" u="none" strike="noStrike" kern="100" baseline="0" dirty="0" smtClean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新細明體" panose="02020500000000000000" pitchFamily="18" charset="-120"/>
              </a:rPr>
              <a:t>優先選擇有認證的環保旅店</a:t>
            </a:r>
            <a:endParaRPr lang="en-US" altLang="zh-TW" b="0" i="0" u="none" strike="noStrike" kern="100" baseline="0" dirty="0" smtClean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新細明體" panose="02020500000000000000" pitchFamily="18" charset="-120"/>
            </a:endParaRPr>
          </a:p>
          <a:p>
            <a:endParaRPr lang="zh-TW" altLang="en-US" b="0" i="0" u="none" strike="noStrike" kern="100" baseline="0" dirty="0" smtClean="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770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3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4波形範本2019n" id="{5D50326E-7553-422F-9DE3-0ADB4E56EDC3}" vid="{E42CD816-52EF-466F-A3FF-62FAFBD876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ch4波形範本</Template>
  <TotalTime>0</TotalTime>
  <Words>147</Words>
  <Application>Microsoft Office PowerPoint</Application>
  <PresentationFormat>如螢幕大小 (4:3)</PresentationFormat>
  <Paragraphs>20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3" baseType="lpstr">
      <vt:lpstr>新細明體</vt:lpstr>
      <vt:lpstr>Arial</vt:lpstr>
      <vt:lpstr>Calibri</vt:lpstr>
      <vt:lpstr>Calibri Light</vt:lpstr>
      <vt:lpstr>Georgia</vt:lpstr>
      <vt:lpstr>Times New Roman</vt:lpstr>
      <vt:lpstr>訓練</vt:lpstr>
      <vt:lpstr>低碳生活我最行</vt:lpstr>
      <vt:lpstr>低碳生活的重要性</vt:lpstr>
      <vt:lpstr>低碳用電</vt:lpstr>
      <vt:lpstr>低碳交通</vt:lpstr>
      <vt:lpstr>低碳飲食</vt:lpstr>
      <vt:lpstr>低碳旅行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2022-10-03T06:11:38Z</dcterms:created>
  <dcterms:modified xsi:type="dcterms:W3CDTF">2022-10-17T06:14:25Z</dcterms:modified>
</cp:coreProperties>
</file>