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7"/>
  </p:notesMasterIdLst>
  <p:handoutMasterIdLst>
    <p:handoutMasterId r:id="rId8"/>
  </p:handoutMasterIdLst>
  <p:sldIdLst>
    <p:sldId id="257" r:id="rId3"/>
    <p:sldId id="262" r:id="rId4"/>
    <p:sldId id="267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03A45BA1-980A-4507-BE5A-5C1E7C2FFD8F}" type="datetimeFigureOut">
              <a:rPr lang="en-US" altLang="zh-TW"/>
              <a:t>12/12/2022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57E03411-58E2-43FD-AE1D-AD77DFF8CB20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85A3416D-7FED-43BC-AA7C-D92DBA01ED64}" type="datetimeFigureOut">
              <a:t>2022/12/12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C8DC57A8-AE18-4654-B6AF-04B3577165BE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 latinLnBrk="0">
              <a:defRPr lang="zh-TW" sz="5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 latinLnBrk="0">
              <a:defRPr lang="zh-TW"/>
            </a:lvl1pPr>
          </a:lstStyle>
          <a:p>
            <a:fld id="{022B156B-59AE-415F-B24B-8756D48BB97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" name="手繪多邊形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1" name="手繪多邊形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</p:grpSp>
        <p:sp>
          <p:nvSpPr>
            <p:cNvPr id="12" name="手繪多邊形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4" name="手繪多邊形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8" name="手繪多邊形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9" name="手繪多邊形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latinLnBrk="0">
              <a:buNone/>
              <a:defRPr lang="zh-TW" sz="3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pPr/>
              <a:t>2022/12/12</a:t>
            </a:fld>
            <a:endParaRPr 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pPr/>
              <a:t>‹#›</a:t>
            </a:fld>
            <a:endParaRPr lang="zh-TW"/>
          </a:p>
        </p:txBody>
      </p:sp>
      <p:grpSp>
        <p:nvGrpSpPr>
          <p:cNvPr id="9" name="群組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36" name="圖片版面配置區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7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0" name="文字版面配置區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pPr/>
              <a:t>2022/12/12</a:t>
            </a:fld>
            <a:endParaRPr 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pPr/>
              <a:t>‹#›</a:t>
            </a:fld>
            <a:endParaRPr lang="zh-TW"/>
          </a:p>
        </p:txBody>
      </p:sp>
      <p:grpSp>
        <p:nvGrpSpPr>
          <p:cNvPr id="35" name="群組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65" name="群組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7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8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9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0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1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2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3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4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5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6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7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78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79" name="圖片版面配置區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80" name="圖片版面配置區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81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2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3" name="文字版面配置區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pPr/>
              <a:t>2022/12/12</a:t>
            </a:fld>
            <a:endParaRPr 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pPr/>
              <a:t>‹#›</a:t>
            </a:fld>
            <a:endParaRPr lang="zh-TW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6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7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9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0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1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2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3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4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5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6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97" name="圖片版面配置區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0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1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2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3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4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5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6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7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8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9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0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111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125" name="圖片版面配置區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2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 latinLnBrk="0">
              <a:defRPr lang="zh-TW" sz="4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t>2022/12/12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pPr/>
              <a:t>2022/12/12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0" r:id="rId3"/>
    <p:sldLayoutId id="2147483661" r:id="rId4"/>
    <p:sldLayoutId id="2147483662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體表會相簿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2" name="explode.wav"/>
          </p:stSnd>
        </p:sndAc>
      </p:transition>
    </mc:Choice>
    <mc:Fallback>
      <p:transition spd="slow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402</a:t>
            </a:r>
            <a:r>
              <a:rPr lang="zh-TW" altLang="en-US" dirty="0"/>
              <a:t>進場超有精神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3" y="1031195"/>
            <a:ext cx="6017274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2" name="explode.wav"/>
          </p:stSnd>
        </p:sndAc>
      </p:transition>
    </mc:Choice>
    <mc:Fallback>
      <p:transition spd="slow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39153" r="-1361" b="11095"/>
          <a:stretch/>
        </p:blipFill>
        <p:spPr>
          <a:xfrm>
            <a:off x="960601" y="1412080"/>
            <a:ext cx="4552624" cy="2416629"/>
          </a:xfrm>
        </p:spPr>
      </p:pic>
      <p:pic>
        <p:nvPicPr>
          <p:cNvPr id="6" name="圖片版面配置區 5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6" t="32629" r="1904" b="11462"/>
          <a:stretch/>
        </p:blipFill>
        <p:spPr>
          <a:xfrm>
            <a:off x="6854643" y="877294"/>
            <a:ext cx="4257245" cy="325186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60</a:t>
            </a:r>
            <a:r>
              <a:rPr lang="zh-TW" altLang="en-US" sz="4000" dirty="0" smtClean="0"/>
              <a:t>公尺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100</a:t>
            </a:r>
            <a:r>
              <a:rPr lang="zh-TW" altLang="en-US" sz="4400" dirty="0" smtClean="0"/>
              <a:t>公尺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r="21641"/>
          <a:stretch>
            <a:fillRect/>
          </a:stretch>
        </p:blipFill>
        <p:spPr/>
      </p:pic>
      <p:pic>
        <p:nvPicPr>
          <p:cNvPr id="6" name="圖片版面配置區 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r="6665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2" t="45336" r="20880" b="1352"/>
          <a:stretch/>
        </p:blipFill>
        <p:spPr>
          <a:xfrm>
            <a:off x="5546780" y="3402503"/>
            <a:ext cx="2860766" cy="262327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大隊接力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8" id="{9CC0EB91-1F02-4C08-91C8-406A17502AD3}" vid="{5FB65DE5-DA3C-4D05-8AA9-C2BC29316C1C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相簿範本_自然風景</Template>
  <TotalTime>0</TotalTime>
  <Words>14</Words>
  <Application>Microsoft Office PowerPoint</Application>
  <PresentationFormat>寬螢幕</PresentationFormat>
  <Paragraphs>5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8" baseType="lpstr">
      <vt:lpstr>Microsoft JhengHei UI</vt:lpstr>
      <vt:lpstr>Arial</vt:lpstr>
      <vt:lpstr>Segoe Print</vt:lpstr>
      <vt:lpstr>Nature Illustration 16x9</vt:lpstr>
      <vt:lpstr>體表會相簿</vt:lpstr>
      <vt:lpstr>402進場超有精神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2022-12-05T06:06:54Z</dcterms:created>
  <dcterms:modified xsi:type="dcterms:W3CDTF">2022-12-12T05:56:27Z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