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7" r:id="rId3"/>
    <p:sldId id="262" r:id="rId4"/>
    <p:sldId id="267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t>12/12/2022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t>2022/12/12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2022/12/12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2022/12/12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2022/12/12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2022/12/12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61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體表會相簿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402</a:t>
            </a:r>
            <a:r>
              <a:rPr lang="zh-TW" altLang="en-US" dirty="0"/>
              <a:t>進場超有精神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dirty="0"/>
              <a:t>標題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3" y="1031195"/>
            <a:ext cx="6017274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3" t="-5665" b="5753"/>
          <a:stretch/>
        </p:blipFill>
        <p:spPr>
          <a:xfrm>
            <a:off x="836024" y="928755"/>
            <a:ext cx="4898570" cy="3536966"/>
          </a:xfrm>
        </p:spPr>
      </p:pic>
      <p:pic>
        <p:nvPicPr>
          <p:cNvPr id="6" name="圖片版面配置區 5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3" t="25292" r="6517" b="30640"/>
          <a:stretch/>
        </p:blipFill>
        <p:spPr>
          <a:xfrm>
            <a:off x="6439989" y="796835"/>
            <a:ext cx="5029199" cy="36688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60</a:t>
            </a:r>
            <a:r>
              <a:rPr lang="zh-TW" altLang="en-US" sz="4000" dirty="0" smtClean="0"/>
              <a:t>公尺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100</a:t>
            </a:r>
            <a:r>
              <a:rPr lang="zh-TW" altLang="en-US" sz="4400" dirty="0" smtClean="0"/>
              <a:t>公尺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21641"/>
          <a:stretch>
            <a:fillRect/>
          </a:stretch>
        </p:blipFill>
        <p:spPr/>
      </p:pic>
      <p:pic>
        <p:nvPicPr>
          <p:cNvPr id="6" name="圖片版面配置區 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r="6665"/>
          <a:stretch>
            <a:fillRect/>
          </a:stretch>
        </p:blipFill>
        <p:spPr/>
      </p:pic>
      <p:pic>
        <p:nvPicPr>
          <p:cNvPr id="7" name="圖片版面配置區 6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r="6665"/>
          <a:stretch>
            <a:fillRect/>
          </a:stretch>
        </p:blipFill>
        <p:spPr>
          <a:xfrm>
            <a:off x="5161725" y="3114273"/>
            <a:ext cx="3763475" cy="289843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大隊接力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8" id="{9CC0EB91-1F02-4C08-91C8-406A17502AD3}" vid="{5FB65DE5-DA3C-4D05-8AA9-C2BC29316C1C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相簿範本_自然風景</Template>
  <TotalTime>0</TotalTime>
  <Words>15</Words>
  <Application>Microsoft Office PowerPoint</Application>
  <PresentationFormat>寬螢幕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Microsoft JhengHei UI</vt:lpstr>
      <vt:lpstr>Arial</vt:lpstr>
      <vt:lpstr>Segoe Print</vt:lpstr>
      <vt:lpstr>Nature Illustration 16x9</vt:lpstr>
      <vt:lpstr>體表會相簿</vt:lpstr>
      <vt:lpstr>402進場超有精神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2022-12-05T06:06:54Z</dcterms:created>
  <dcterms:modified xsi:type="dcterms:W3CDTF">2022-12-12T05:56:31Z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