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9/26/2022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9D169-2E9E-4FE4-99E6-A1CB6EF964C6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03E5-F74E-4049-80CF-0C63D9EBB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0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2022/9/26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9/26/2022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b="1" dirty="0">
                <a:ln/>
                <a:solidFill>
                  <a:schemeClr val="accent3"/>
                </a:solidFill>
              </a:rPr>
              <a:t>搶救</a:t>
            </a:r>
            <a:r>
              <a:rPr lang="en-US" altLang="zh-TW" b="1" dirty="0">
                <a:ln/>
                <a:solidFill>
                  <a:schemeClr val="accent3"/>
                </a:solidFill>
              </a:rPr>
              <a:t>3C</a:t>
            </a:r>
            <a:r>
              <a:rPr lang="zh-TW" altLang="en-US" b="1" dirty="0">
                <a:ln/>
                <a:solidFill>
                  <a:schemeClr val="accent3"/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44647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  <p:sp>
        <p:nvSpPr>
          <p:cNvPr id="17" name="圓角矩形 16"/>
          <p:cNvSpPr/>
          <p:nvPr/>
        </p:nvSpPr>
        <p:spPr>
          <a:xfrm>
            <a:off x="5016137" y="3827417"/>
            <a:ext cx="2599509" cy="444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22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13909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453673750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2022-09-26T06:23:32Z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