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3D78B-B1FB-41D8-9B1F-FD9E63ED3F59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3D0B-1BDD-4617-BC23-3DE4CE17B0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030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80843" y="195942"/>
            <a:ext cx="6789283" cy="1095867"/>
          </a:xfrm>
        </p:spPr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380843" y="1291809"/>
            <a:ext cx="5946065" cy="1128432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526" y="1960008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3298" y="606961"/>
            <a:ext cx="1665985" cy="102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34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992" y="290192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27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4494" y="2966711"/>
            <a:ext cx="5386100" cy="2845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5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924" y="2664931"/>
            <a:ext cx="7616270" cy="3932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62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2022-10-03T06:06:47Z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