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9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62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DDBD-7728-42CE-AF9C-16198EE6851C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CAC6F-9898-4757-B51F-C7F04969B7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31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62169" y="117564"/>
            <a:ext cx="5927135" cy="1087483"/>
          </a:xfrm>
        </p:spPr>
        <p:txBody>
          <a:bodyPr>
            <a:norm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316600" y="1250767"/>
            <a:ext cx="3831036" cy="871945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4329" y="117563"/>
            <a:ext cx="2025145" cy="124706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636" y="1485900"/>
            <a:ext cx="2633386" cy="441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79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92" y="2565887"/>
            <a:ext cx="9839480" cy="4187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28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247" y="2645298"/>
            <a:ext cx="4889713" cy="3976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07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52406" y="148590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032" y="2719324"/>
            <a:ext cx="7985684" cy="4123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03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