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B8A64-9BD4-419C-BF5A-D1E84993B98A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3B1D-414E-40B9-A057-A53AA3DC4D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8110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67535" y="155213"/>
            <a:ext cx="5639752" cy="1095866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搶救</a:t>
            </a:r>
            <a:r>
              <a:rPr lang="en-US" altLang="zh-TW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3C</a:t>
            </a:r>
            <a: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惡</a:t>
            </a:r>
            <a:r>
              <a:rPr lang="zh-TW" altLang="en-US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視力</a:t>
            </a:r>
            <a:endParaRPr lang="zh-TW" altLang="en-US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1922586" y="1370187"/>
            <a:ext cx="3456467" cy="808223"/>
          </a:xfrm>
        </p:spPr>
        <p:txBody>
          <a:bodyPr>
            <a:normAutofit lnSpcReduction="10000"/>
          </a:bodyPr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9195" y="1370187"/>
            <a:ext cx="2583293" cy="433302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5369" y="552312"/>
            <a:ext cx="2269500" cy="1397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85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1083095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271" y="2377441"/>
            <a:ext cx="10527819" cy="448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23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5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4000" y="1407523"/>
            <a:ext cx="9134856" cy="1180643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502" y="2588166"/>
            <a:ext cx="5249797" cy="4269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658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59201" y="1459775"/>
            <a:ext cx="9134856" cy="1165860"/>
          </a:xfrm>
        </p:spPr>
        <p:txBody>
          <a:bodyPr>
            <a:normAutofit lnSpcReduction="10000"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805" y="2181497"/>
            <a:ext cx="9056085" cy="4676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857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2022-10-03T06:08:20Z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