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0B78-EC62-4D13-B21D-859A3288FBAB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304C1-F3ED-4730-9146-C6A2E2F09B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1623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27727" y="-139038"/>
            <a:ext cx="6874856" cy="1262444"/>
          </a:xfrm>
        </p:spPr>
        <p:txBody>
          <a:bodyPr/>
          <a:lstStyle/>
          <a:p>
            <a:r>
              <a:rPr lang="zh-TW" altLang="en-US" dirty="0"/>
              <a:t>搶救</a:t>
            </a:r>
            <a:r>
              <a:rPr lang="en-US" altLang="zh-TW" dirty="0"/>
              <a:t>3C</a:t>
            </a:r>
            <a:r>
              <a:rPr lang="zh-TW" altLang="en-US" dirty="0"/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686247" y="1123406"/>
            <a:ext cx="6916336" cy="1771600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4157" y="2271340"/>
            <a:ext cx="2096851" cy="351710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008" y="1123406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861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/>
              <a:t>限時使用</a:t>
            </a:r>
            <a:r>
              <a:rPr lang="en-US" altLang="zh-TW" sz="3600" dirty="0"/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874" y="1577340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621" y="3258369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327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1432" y="2506124"/>
            <a:ext cx="4941962" cy="4019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93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202000" y="1361320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9694" y="2964089"/>
            <a:ext cx="6629921" cy="3423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346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2022-10-03T06:11:25Z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