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03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78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F5CB-9300-490D-88BB-6BE91AE823EA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1046-C3A6-411E-831A-3FA96845D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297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14664" y="248194"/>
            <a:ext cx="5725324" cy="987751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搶救</a:t>
            </a:r>
            <a:r>
              <a:rPr lang="en-US" altLang="zh-TW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3C</a:t>
            </a:r>
            <a:r>
              <a:rPr lang="zh-TW" alt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惡</a:t>
            </a:r>
            <a:r>
              <a:rPr lang="zh-TW" alt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視力</a:t>
            </a:r>
            <a:endParaRPr lang="zh-TW" altLang="en-US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11045" y="1235945"/>
            <a:ext cx="6916336" cy="1771600"/>
          </a:xfrm>
        </p:spPr>
        <p:txBody>
          <a:bodyPr>
            <a:normAutofit/>
          </a:bodyPr>
          <a:lstStyle/>
          <a:p>
            <a:pPr lvl="0"/>
            <a:r>
              <a:rPr lang="zh-TW" altLang="en-US" sz="4400" dirty="0"/>
              <a:t>護眼有一套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163" y="2037806"/>
            <a:ext cx="2179806" cy="377676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381" y="248194"/>
            <a:ext cx="2070730" cy="127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3851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233424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691" y="2899955"/>
            <a:ext cx="6881683" cy="304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19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763694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</a:t>
            </a:r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要</a:t>
            </a:r>
            <a:r>
              <a:rPr lang="zh-TW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充足</a:t>
            </a:r>
            <a:endParaRPr lang="zh-TW" altLang="en-US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885008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671" y="2137640"/>
            <a:ext cx="5817175" cy="442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948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94567" y="-91440"/>
            <a:ext cx="9133730" cy="92419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3441" y="832756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25" y="2468880"/>
            <a:ext cx="8140320" cy="420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77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