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76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68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99790-4C8B-443B-BB93-5F11BF6EFC76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A552B-EB7D-4C42-82E2-1DC9FC06D0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0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27463" y="0"/>
            <a:ext cx="9716517" cy="1350271"/>
          </a:xfrm>
        </p:spPr>
        <p:txBody>
          <a:bodyPr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840481" y="1350271"/>
            <a:ext cx="4196796" cy="812986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1207" y="2439285"/>
            <a:ext cx="1788654" cy="270560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861" y="627680"/>
            <a:ext cx="2554928" cy="137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28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30824" y="343915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限時</a:t>
            </a:r>
            <a:r>
              <a:rPr lang="zh-TW" altLang="en-US" sz="4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使用</a:t>
            </a:r>
            <a:r>
              <a:rPr lang="en-US" altLang="zh-TW" sz="4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9698" y="1485899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使打電腦、看電視、滑手機等，每天使用少於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  <a:br>
              <a:rPr lang="zh-TW" altLang="en-US" sz="2800" dirty="0"/>
            </a:br>
            <a:r>
              <a:rPr lang="zh-TW" altLang="en-US" sz="2800" dirty="0"/>
              <a:t>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  <a:endParaRPr lang="zh-TW" altLang="en-US" sz="28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997" y="356235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23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52476"/>
            <a:ext cx="9259787" cy="132813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燈光充足、不閃爍</a:t>
            </a:r>
          </a:p>
          <a:p>
            <a:pPr lvl="0"/>
            <a:r>
              <a:rPr lang="zh-TW" altLang="en-US" sz="2800" dirty="0" smtClean="0"/>
              <a:t>不關燈或在昏暗環境使用</a:t>
            </a:r>
            <a:r>
              <a:rPr lang="en-US" altLang="zh-TW" sz="2800" dirty="0" smtClean="0"/>
              <a:t>3</a:t>
            </a:r>
            <a:r>
              <a:rPr lang="zh-TW" altLang="en-US" sz="2800" dirty="0" smtClean="0"/>
              <a:t>Ｃ，對比變強很傷眼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781" y="2799805"/>
            <a:ext cx="4523801" cy="4058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04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353230"/>
            <a:ext cx="9174262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</a:t>
            </a:r>
            <a:r>
              <a:rPr lang="zh-TW" altLang="en-US" sz="2800" dirty="0" smtClean="0"/>
              <a:t>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57" y="2847703"/>
            <a:ext cx="6923314" cy="401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52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77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2022-10-03T06:09:13Z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