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540" y="13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09468-9DA0-4BEF-874E-CEC96E7C752E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0BFA9-25BC-4031-B069-0C35579C4E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07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96066" y="86497"/>
            <a:ext cx="5585254" cy="1050325"/>
          </a:xfrm>
        </p:spPr>
        <p:txBody>
          <a:bodyPr>
            <a:normAutofit/>
          </a:bodyPr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199697" y="1364776"/>
            <a:ext cx="4177991" cy="1078173"/>
          </a:xfrm>
        </p:spPr>
        <p:txBody>
          <a:bodyPr>
            <a:noAutofit/>
          </a:bodyPr>
          <a:lstStyle/>
          <a:p>
            <a:pPr lvl="0"/>
            <a:r>
              <a:rPr lang="zh-TW" altLang="en-US" dirty="0" smtClean="0"/>
              <a:t>護眼有一套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618" y="2214147"/>
            <a:ext cx="2407627" cy="40383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159" y="1626162"/>
            <a:ext cx="1588208" cy="97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26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7366" y="252476"/>
            <a:ext cx="9133730" cy="1233424"/>
          </a:xfrm>
        </p:spPr>
        <p:txBody>
          <a:bodyPr/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限時使用</a:t>
            </a:r>
            <a:r>
              <a:rPr lang="en-US" altLang="zh-TW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638" y="3064476"/>
            <a:ext cx="7615186" cy="289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3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0755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692" y="2652392"/>
            <a:ext cx="5585254" cy="368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59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727" y="118099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006" y="3002691"/>
            <a:ext cx="7352270" cy="3558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02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2022-10-03T06:08:23Z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