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62" r:id="rId3"/>
    <p:sldId id="263" r:id="rId4"/>
    <p:sldId id="264" r:id="rId5"/>
    <p:sldId id="26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6ABAE-2A6D-4AAD-94D7-50B33247F3CB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E0B85-5235-467F-B0CE-EB34C647732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2750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354364" y="265909"/>
            <a:ext cx="5516318" cy="1458387"/>
          </a:xfrm>
          <a:ln>
            <a:solidFill>
              <a:schemeClr val="accent6">
                <a:lumMod val="20000"/>
                <a:lumOff val="80000"/>
              </a:schemeClr>
            </a:solidFill>
          </a:ln>
        </p:spPr>
        <p:txBody>
          <a:bodyPr>
            <a:normAutofit/>
          </a:bodyPr>
          <a:lstStyle/>
          <a:p>
            <a:r>
              <a:rPr lang="zh-TW" altLang="en-US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搶救</a:t>
            </a:r>
            <a:r>
              <a:rPr lang="en-US" altLang="zh-TW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3C</a:t>
            </a:r>
            <a:r>
              <a:rPr lang="zh-TW" altLang="en-US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2177704" y="1881052"/>
            <a:ext cx="5516317" cy="1423851"/>
          </a:xfrm>
        </p:spPr>
        <p:txBody>
          <a:bodyPr/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2866" y="2006640"/>
            <a:ext cx="2096851" cy="3517101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1573" y="638517"/>
            <a:ext cx="1158144" cy="71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8252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8572" y="105035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限時使用</a:t>
            </a:r>
            <a:r>
              <a:rPr lang="en-US" altLang="zh-TW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1"/>
            <a:ext cx="8281634" cy="1165860"/>
          </a:xfrm>
        </p:spPr>
        <p:txBody>
          <a:bodyPr>
            <a:normAutofit lnSpcReduction="10000"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0442" y="3314930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664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594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81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81" tmFilter="0, 0; 0.125,0.2665; 0.25,0.4; 0.375,0.465; 0.5,0.5;  0.625,0.535; 0.75,0.6; 0.875,0.7335; 1,1">
                                          <p:stCondLst>
                                            <p:cond delay="58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90" tmFilter="0, 0; 0.125,0.2665; 0.25,0.4; 0.375,0.465; 0.5,0.5;  0.625,0.535; 0.75,0.6; 0.875,0.7335; 1,1">
                                          <p:stCondLst>
                                            <p:cond delay="115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44" tmFilter="0, 0; 0.125,0.2665; 0.25,0.4; 0.375,0.465; 0.5,0.5;  0.625,0.535; 0.75,0.6; 0.875,0.7335; 1,1">
                                          <p:stCondLst>
                                            <p:cond delay="144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3">
                                          <p:stCondLst>
                                            <p:cond delay="56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45" decel="50000">
                                          <p:stCondLst>
                                            <p:cond delay="59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3">
                                          <p:stCondLst>
                                            <p:cond delay="114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45" decel="50000">
                                          <p:stCondLst>
                                            <p:cond delay="117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3">
                                          <p:stCondLst>
                                            <p:cond delay="1437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45" decel="50000">
                                          <p:stCondLst>
                                            <p:cond delay="145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3">
                                          <p:stCondLst>
                                            <p:cond delay="158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45" decel="50000">
                                          <p:stCondLst>
                                            <p:cond delay="160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73390" y="252477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1"/>
            <a:ext cx="7968125" cy="1466306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 smtClean="0"/>
              <a:t>眼</a:t>
            </a:r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8572" y="2719324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478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594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81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81" tmFilter="0, 0; 0.125,0.2665; 0.25,0.4; 0.375,0.465; 0.5,0.5;  0.625,0.535; 0.75,0.6; 0.875,0.7335; 1,1">
                                          <p:stCondLst>
                                            <p:cond delay="58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90" tmFilter="0, 0; 0.125,0.2665; 0.25,0.4; 0.375,0.465; 0.5,0.5;  0.625,0.535; 0.75,0.6; 0.875,0.7335; 1,1">
                                          <p:stCondLst>
                                            <p:cond delay="115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44" tmFilter="0, 0; 0.125,0.2665; 0.25,0.4; 0.375,0.465; 0.5,0.5;  0.625,0.535; 0.75,0.6; 0.875,0.7335; 1,1">
                                          <p:stCondLst>
                                            <p:cond delay="144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3">
                                          <p:stCondLst>
                                            <p:cond delay="56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45" decel="50000">
                                          <p:stCondLst>
                                            <p:cond delay="59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3">
                                          <p:stCondLst>
                                            <p:cond delay="114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45" decel="50000">
                                          <p:stCondLst>
                                            <p:cond delay="117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3">
                                          <p:stCondLst>
                                            <p:cond delay="1437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45" decel="50000">
                                          <p:stCondLst>
                                            <p:cond delay="145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3">
                                          <p:stCondLst>
                                            <p:cond delay="158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45" decel="50000">
                                          <p:stCondLst>
                                            <p:cond delay="160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58903" y="8456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1"/>
            <a:ext cx="7458674" cy="1505493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710" y="3510098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507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2022-10-03T06:10:30Z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