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3" r:id="rId3"/>
    <p:sldId id="264" r:id="rId4"/>
    <p:sldId id="265" r:id="rId5"/>
    <p:sldId id="26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F75C-C094-4D54-AB1E-48F5E5CC32A5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D1DD-86B0-4B2D-A420-23047FA95F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500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09005" y="-403945"/>
            <a:ext cx="9360418" cy="2263258"/>
          </a:xfrm>
        </p:spPr>
        <p:txBody>
          <a:bodyPr/>
          <a:lstStyle/>
          <a:p>
            <a:r>
              <a:rPr lang="zh-TW" altLang="en-US" dirty="0">
                <a:ln w="0">
                  <a:solidFill>
                    <a:srgbClr val="7030A0"/>
                  </a:solidFill>
                </a:ln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搶救</a:t>
            </a:r>
            <a:r>
              <a:rPr lang="en-US" altLang="zh-TW" dirty="0">
                <a:ln w="0">
                  <a:solidFill>
                    <a:srgbClr val="7030A0"/>
                  </a:solidFill>
                </a:ln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3C</a:t>
            </a:r>
            <a:r>
              <a:rPr lang="zh-TW" altLang="en-US" dirty="0">
                <a:ln w="0">
                  <a:solidFill>
                    <a:srgbClr val="7030A0"/>
                  </a:solidFill>
                </a:ln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165047" y="2073505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4350" y="2412298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208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0160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限時使用</a:t>
            </a:r>
            <a:r>
              <a:rPr lang="en-US" altLang="zh-TW" sz="4800" b="1" dirty="0">
                <a:ln w="10160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534" y="3075489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675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7794" y="7891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>
                  <a:solidFill>
                    <a:schemeClr val="accent4"/>
                  </a:solidFill>
                </a:ln>
                <a:solidFill>
                  <a:schemeClr val="accent4">
                    <a:lumMod val="20000"/>
                    <a:lumOff val="80000"/>
                  </a:schemeClr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12334"/>
            <a:ext cx="9134856" cy="4326467"/>
          </a:xfrm>
        </p:spPr>
        <p:txBody>
          <a:bodyPr/>
          <a:lstStyle/>
          <a:p>
            <a:pPr lvl="0"/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zh-TW" altLang="en-US" dirty="0" smtClean="0"/>
              <a:t>                                                </a:t>
            </a:r>
            <a:endParaRPr lang="zh-TW" altLang="en-US" dirty="0"/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 smtClean="0"/>
              <a:t>Ｃ</a:t>
            </a:r>
            <a:endParaRPr lang="en-US" altLang="zh-TW" sz="2800" dirty="0" smtClean="0"/>
          </a:p>
          <a:p>
            <a:pPr lvl="0"/>
            <a:r>
              <a:rPr lang="zh-TW" altLang="en-US" sz="2800" dirty="0" smtClean="0"/>
              <a:t>，</a:t>
            </a:r>
            <a:r>
              <a:rPr lang="zh-TW" altLang="en-US" sz="2800" dirty="0"/>
              <a:t>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432" y="3234922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91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40228" y="252476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多接觸大自然，多看遠方，可預防近視</a:t>
            </a:r>
          </a:p>
          <a:p>
            <a:pPr lvl="0"/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120" y="3468008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31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71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2022-10-03T06:16:47Z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