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76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02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dirty="0"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 dirty="0"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 dirty="0"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636" y="2712915"/>
            <a:ext cx="1688193" cy="283489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3794" y="734645"/>
            <a:ext cx="1524000" cy="939800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2696081" y="566449"/>
            <a:ext cx="578395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TW" altLang="en-US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搶救</a:t>
            </a:r>
            <a:r>
              <a:rPr lang="en-US" altLang="zh-TW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3C</a:t>
            </a:r>
            <a:r>
              <a:rPr lang="zh-TW" altLang="en-US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惡視力  </a:t>
            </a:r>
            <a:endParaRPr lang="zh-TW" altLang="en-US" sz="6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271" y="1485899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打電腦、看電視、滑手機等，每天使用少於</a:t>
            </a:r>
            <a:r>
              <a:rPr lang="en-US" altLang="zh-TW" sz="4400" dirty="0"/>
              <a:t>2</a:t>
            </a:r>
            <a:r>
              <a:rPr lang="zh-TW" altLang="en-US" sz="4400" dirty="0"/>
              <a:t>小時 </a:t>
            </a:r>
            <a:endParaRPr lang="en-US" altLang="zh-TW" sz="4400" dirty="0" smtClean="0"/>
          </a:p>
          <a:p>
            <a:r>
              <a:rPr lang="zh-TW" altLang="en-US" sz="4400" dirty="0" smtClean="0"/>
              <a:t>使用</a:t>
            </a:r>
            <a:r>
              <a:rPr lang="en-US" altLang="zh-TW" sz="4400" dirty="0"/>
              <a:t>30</a:t>
            </a:r>
            <a:r>
              <a:rPr lang="zh-TW" altLang="en-US" sz="4400" dirty="0"/>
              <a:t>分鐘，休息</a:t>
            </a:r>
            <a:r>
              <a:rPr lang="en-US" altLang="zh-TW" sz="4400" dirty="0"/>
              <a:t>10</a:t>
            </a:r>
            <a:r>
              <a:rPr lang="zh-TW" altLang="en-US" sz="44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868615"/>
            <a:ext cx="5513798" cy="2425701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563133" y="338434"/>
            <a:ext cx="456407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TW" altLang="en-US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限時使用</a:t>
            </a:r>
            <a:r>
              <a:rPr lang="en-US" altLang="zh-TW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3C</a:t>
            </a:r>
            <a:endParaRPr lang="zh-TW" altLang="en-US" sz="6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563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400" dirty="0"/>
              <a:t>燈光充足、不閃爍 </a:t>
            </a:r>
            <a:endParaRPr lang="en-US" altLang="zh-TW" sz="4400" dirty="0" smtClean="0"/>
          </a:p>
          <a:p>
            <a:r>
              <a:rPr lang="zh-TW" altLang="en-US" sz="4400" dirty="0"/>
              <a:t>不關燈或在昏暗環境使用</a:t>
            </a:r>
            <a:r>
              <a:rPr lang="en-US" altLang="zh-TW" sz="4400" dirty="0"/>
              <a:t>3</a:t>
            </a:r>
            <a:r>
              <a:rPr lang="zh-TW" altLang="en-US" sz="4400" dirty="0"/>
              <a:t>Ｃ，對比變強很傷眼 </a:t>
            </a:r>
            <a:br>
              <a:rPr lang="zh-TW" altLang="en-US" sz="4400" dirty="0"/>
            </a:br>
            <a:endParaRPr lang="zh-TW" altLang="en-US" sz="4400" dirty="0"/>
          </a:p>
        </p:txBody>
      </p:sp>
      <p:sp>
        <p:nvSpPr>
          <p:cNvPr id="4" name="矩形 3"/>
          <p:cNvSpPr/>
          <p:nvPr/>
        </p:nvSpPr>
        <p:spPr>
          <a:xfrm>
            <a:off x="1509773" y="101043"/>
            <a:ext cx="442460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TW" altLang="en-US" sz="6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光線</a:t>
            </a:r>
            <a:r>
              <a:rPr lang="zh-TW" altLang="en-US" sz="66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要充足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874" y="3429134"/>
            <a:ext cx="3499764" cy="285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69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36206" y="1530053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400" dirty="0"/>
              <a:t>多接觸大自然，多看遠方，可預防</a:t>
            </a:r>
            <a:r>
              <a:rPr lang="zh-TW" altLang="en-US" sz="4400" dirty="0" smtClean="0"/>
              <a:t>近視 </a:t>
            </a:r>
            <a:endParaRPr lang="zh-TW" altLang="en-US" sz="4400" dirty="0"/>
          </a:p>
          <a:p>
            <a:r>
              <a:rPr lang="zh-TW" altLang="en-US" sz="4400" dirty="0"/>
              <a:t>每天</a:t>
            </a:r>
            <a:r>
              <a:rPr lang="zh-TW" altLang="en-US" sz="4400" dirty="0" smtClean="0"/>
              <a:t>戶外運動，最少</a:t>
            </a:r>
            <a:r>
              <a:rPr lang="en-US" altLang="zh-TW" sz="4400" dirty="0" smtClean="0"/>
              <a:t>1</a:t>
            </a:r>
            <a:r>
              <a:rPr lang="zh-TW" altLang="en-US" sz="4400" dirty="0" smtClean="0"/>
              <a:t>小時</a:t>
            </a:r>
            <a:endParaRPr lang="zh-TW" altLang="en-US" sz="4400" dirty="0"/>
          </a:p>
        </p:txBody>
      </p:sp>
      <p:sp>
        <p:nvSpPr>
          <p:cNvPr id="6" name="矩形 5"/>
          <p:cNvSpPr/>
          <p:nvPr/>
        </p:nvSpPr>
        <p:spPr>
          <a:xfrm>
            <a:off x="1495542" y="193648"/>
            <a:ext cx="612058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TW" altLang="en-US" sz="66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戶外活動不可少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923" y="3982915"/>
            <a:ext cx="4502072" cy="233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52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2022-09-13T05:58:59Z</dcterms:created>
  <dcterms:modified xsi:type="dcterms:W3CDTF">2022-10-03T06:08:19Z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