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B0644-D317-4EC3-BE80-B0950908687F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3301-6E22-4B43-93E4-E01A797A84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609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35814" y="-292180"/>
            <a:ext cx="9360418" cy="2263258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sz="48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  <a:endParaRPr lang="zh-TW" altLang="en-US" sz="48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807431" y="2424665"/>
            <a:ext cx="6916336" cy="1771600"/>
          </a:xfrm>
        </p:spPr>
        <p:txBody>
          <a:bodyPr>
            <a:normAutofit/>
          </a:bodyPr>
          <a:lstStyle/>
          <a:p>
            <a:pPr marL="1325880" lvl="4" indent="0">
              <a:buNone/>
            </a:pPr>
            <a:r>
              <a:rPr lang="zh-TW" altLang="en-US" sz="2800" dirty="0"/>
              <a:t>護眼</a:t>
            </a:r>
            <a:r>
              <a:rPr lang="zh-TW" altLang="en-US" sz="2800" dirty="0">
                <a:cs typeface="+mj-cs"/>
              </a:rPr>
              <a:t>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767" y="2424665"/>
            <a:ext cx="1896899" cy="318171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96" y="530780"/>
            <a:ext cx="3322704" cy="1786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99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限時使用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3200" dirty="0"/>
              <a:t>打電腦、看電視、滑手機等，每天使用少於</a:t>
            </a:r>
            <a:r>
              <a:rPr lang="en-US" altLang="zh-TW" sz="3200" dirty="0"/>
              <a:t>2</a:t>
            </a:r>
            <a:r>
              <a:rPr lang="zh-TW" altLang="en-US" sz="3200" dirty="0"/>
              <a:t>小時</a:t>
            </a:r>
          </a:p>
          <a:p>
            <a:pPr lvl="0"/>
            <a:r>
              <a:rPr lang="zh-TW" altLang="en-US" sz="3200" dirty="0"/>
              <a:t>使用</a:t>
            </a:r>
            <a:r>
              <a:rPr lang="en-US" altLang="zh-TW" sz="3200" dirty="0"/>
              <a:t>30</a:t>
            </a:r>
            <a:r>
              <a:rPr lang="zh-TW" altLang="en-US" sz="3200" dirty="0"/>
              <a:t>分鐘，休息</a:t>
            </a:r>
            <a:r>
              <a:rPr lang="en-US" altLang="zh-TW" sz="3200" dirty="0"/>
              <a:t>10</a:t>
            </a:r>
            <a:r>
              <a:rPr lang="zh-TW" altLang="en-US" sz="32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425" y="3562350"/>
            <a:ext cx="7834723" cy="333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1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52476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燈光充足、不閃爍</a:t>
            </a:r>
          </a:p>
          <a:p>
            <a:pPr lvl="0"/>
            <a:r>
              <a:rPr lang="zh-TW" altLang="en-US" dirty="0"/>
              <a:t>不關燈或在</a:t>
            </a:r>
            <a:r>
              <a:rPr lang="zh-TW" altLang="en-US" sz="2800" dirty="0"/>
              <a:t>昏暗</a:t>
            </a:r>
            <a:r>
              <a:rPr lang="zh-TW" altLang="en-US" dirty="0"/>
              <a:t>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140" y="2488989"/>
            <a:ext cx="6966706" cy="3680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98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00443" y="162199"/>
            <a:ext cx="9133730" cy="1233424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多接觸大自然，多看遠方，可預防近視</a:t>
            </a:r>
          </a:p>
          <a:p>
            <a:pPr lvl="0"/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991" y="2180317"/>
            <a:ext cx="9260739" cy="478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862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2022-10-03T06:12:24Z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