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79" autoAdjust="0"/>
    <p:restoredTop sz="94333" autoAdjust="0"/>
  </p:normalViewPr>
  <p:slideViewPr>
    <p:cSldViewPr snapToGrid="0">
      <p:cViewPr varScale="1">
        <p:scale>
          <a:sx n="67" d="100"/>
          <a:sy n="67" d="100"/>
        </p:scale>
        <p:origin x="114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0673C-D032-4C4E-A4AC-A82231BF5D56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145F-22B7-486E-AEA8-AD82ABF83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835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4088675" y="-1567543"/>
            <a:ext cx="16589485" cy="3143680"/>
          </a:xfrm>
        </p:spPr>
        <p:txBody>
          <a:bodyPr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0" y="1576137"/>
            <a:ext cx="7760368" cy="1263316"/>
          </a:xfrm>
        </p:spPr>
        <p:txBody>
          <a:bodyPr/>
          <a:lstStyle/>
          <a:p>
            <a:pPr lvl="0"/>
            <a:r>
              <a:rPr lang="zh-TW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護眼</a:t>
            </a:r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有一套</a:t>
            </a:r>
            <a:endParaRPr lang="en-US" altLang="zh-TW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lvl="0"/>
            <a:endParaRPr lang="zh-TW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711" y="1316501"/>
            <a:ext cx="2580447" cy="432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3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4736" y="78910"/>
            <a:ext cx="8852994" cy="1406990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限時使用</a:t>
            </a:r>
            <a:r>
              <a:rPr lang="en-US" altLang="zh-TW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打電腦、看電視、滑手機等，每天使用少於</a:t>
            </a:r>
            <a:r>
              <a:rPr lang="en-US" altLang="zh-TW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小時</a:t>
            </a:r>
          </a:p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使用</a:t>
            </a:r>
            <a:r>
              <a:rPr lang="en-US" altLang="zh-TW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30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分鐘，休息</a:t>
            </a:r>
            <a:r>
              <a:rPr lang="en-US" altLang="zh-TW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736" y="3740204"/>
            <a:ext cx="8229600" cy="269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96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6644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燈光充足、不閃爍</a:t>
            </a:r>
          </a:p>
          <a:p>
            <a:pPr lvl="0"/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不關燈或在昏暗環境使用</a:t>
            </a:r>
            <a:r>
              <a:rPr lang="en-US" altLang="zh-TW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630" y="2547257"/>
            <a:ext cx="4759019" cy="391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1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143691"/>
            <a:ext cx="9133730" cy="1342209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戶外活動不可少</a:t>
            </a:r>
            <a:endParaRPr lang="zh-TW" alt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多接觸大自然，多看遠方，可預防近視</a:t>
            </a:r>
          </a:p>
          <a:p>
            <a:pPr lvl="0"/>
            <a:r>
              <a:rPr lang="zh-TW" altLang="en-US" sz="2800" dirty="0" smtClean="0"/>
              <a:t>每天戶外運動，最少</a:t>
            </a:r>
            <a:r>
              <a:rPr lang="en-US" altLang="zh-TW" sz="2800" dirty="0" smtClean="0"/>
              <a:t>1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366" y="2814030"/>
            <a:ext cx="7210697" cy="348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15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041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2022-10-03T06:11:41Z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